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7" r:id="rId2"/>
    <p:sldId id="258" r:id="rId3"/>
    <p:sldId id="259" r:id="rId4"/>
    <p:sldId id="268" r:id="rId5"/>
    <p:sldId id="265" r:id="rId6"/>
    <p:sldId id="261" r:id="rId7"/>
    <p:sldId id="262" r:id="rId8"/>
    <p:sldId id="264" r:id="rId9"/>
    <p:sldId id="263" r:id="rId10"/>
    <p:sldId id="272" r:id="rId11"/>
    <p:sldId id="269" r:id="rId12"/>
    <p:sldId id="274" r:id="rId13"/>
    <p:sldId id="270" r:id="rId14"/>
    <p:sldId id="266" r:id="rId15"/>
    <p:sldId id="275" r:id="rId16"/>
    <p:sldId id="271" r:id="rId17"/>
    <p:sldId id="273" r:id="rId18"/>
    <p:sldId id="276" r:id="rId19"/>
    <p:sldId id="260" r:id="rId20"/>
    <p:sldId id="26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6" d="100"/>
          <a:sy n="66" d="100"/>
        </p:scale>
        <p:origin x="69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tx1"/>
              </a:solidFill>
            </a:rPr>
            <a:t>Nhóm</a:t>
          </a:r>
          <a:r>
            <a:rPr lang="en-US" sz="2000" dirty="0">
              <a:solidFill>
                <a:schemeClr val="tx1"/>
              </a:solidFill>
            </a:rPr>
            <a:t> 1: - </a:t>
          </a:r>
          <a:r>
            <a:rPr lang="en-US" sz="2000" dirty="0" err="1">
              <a:solidFill>
                <a:schemeClr val="tx1"/>
              </a:solidFill>
            </a:rPr>
            <a:t>Bạn</a:t>
          </a:r>
          <a:r>
            <a:rPr lang="en-US" sz="2000" dirty="0">
              <a:solidFill>
                <a:schemeClr val="tx1"/>
              </a:solidFill>
            </a:rPr>
            <a:t> Long </a:t>
          </a:r>
          <a:r>
            <a:rPr lang="en-US" sz="2000" dirty="0" err="1">
              <a:solidFill>
                <a:schemeClr val="tx1"/>
              </a:solidFill>
            </a:rPr>
            <a:t>đã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bản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thân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như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thế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nào</a:t>
          </a:r>
          <a:r>
            <a:rPr lang="en-US" sz="2000" dirty="0">
              <a:solidFill>
                <a:schemeClr val="tx1"/>
              </a:solidFill>
            </a:rPr>
            <a:t>?</a:t>
          </a:r>
        </a:p>
        <a:p>
          <a:r>
            <a:rPr lang="en-US" sz="2000" dirty="0">
              <a:solidFill>
                <a:schemeClr val="tx1"/>
              </a:solidFill>
            </a:rPr>
            <a:t>                - </a:t>
          </a:r>
          <a:r>
            <a:rPr lang="en-US" sz="2000" dirty="0" err="1">
              <a:solidFill>
                <a:schemeClr val="tx1"/>
              </a:solidFill>
            </a:rPr>
            <a:t>Việc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sẽ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giúp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gì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cho</a:t>
          </a:r>
          <a:r>
            <a:rPr lang="en-US" sz="2000" dirty="0">
              <a:solidFill>
                <a:schemeClr val="tx1"/>
              </a:solidFill>
            </a:rPr>
            <a:t> Long? </a:t>
          </a: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>
              <a:solidFill>
                <a:schemeClr val="tx1"/>
              </a:solidFill>
            </a:rPr>
            <a:t>Nhóm</a:t>
          </a:r>
          <a:r>
            <a:rPr lang="en-US" sz="2000" b="0" dirty="0">
              <a:solidFill>
                <a:schemeClr val="tx1"/>
              </a:solidFill>
            </a:rPr>
            <a:t> 4</a:t>
          </a:r>
          <a:r>
            <a:rPr lang="en-US" sz="2000" b="1" dirty="0">
              <a:solidFill>
                <a:schemeClr val="tx1"/>
              </a:solidFill>
            </a:rPr>
            <a:t>. - </a:t>
          </a:r>
          <a:r>
            <a:rPr lang="en-US" sz="2000" dirty="0" err="1">
              <a:solidFill>
                <a:schemeClr val="tx1"/>
              </a:solidFill>
            </a:rPr>
            <a:t>Bạn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Hiếu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đã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bản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thân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như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thế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nào</a:t>
          </a:r>
          <a:r>
            <a:rPr lang="en-US" sz="2000" dirty="0">
              <a:solidFill>
                <a:schemeClr val="tx1"/>
              </a:solidFill>
            </a:rPr>
            <a:t>?</a:t>
          </a:r>
        </a:p>
        <a:p>
          <a:r>
            <a:rPr lang="en-US" sz="2000" dirty="0">
              <a:solidFill>
                <a:schemeClr val="tx1"/>
              </a:solidFill>
            </a:rPr>
            <a:t>                - </a:t>
          </a:r>
          <a:r>
            <a:rPr lang="en-US" sz="2000" dirty="0" err="1">
              <a:solidFill>
                <a:schemeClr val="tx1"/>
              </a:solidFill>
            </a:rPr>
            <a:t>Việc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sẽ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giúp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gì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cho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Hiếu</a:t>
          </a:r>
          <a:r>
            <a:rPr lang="en-US" sz="2000" dirty="0">
              <a:solidFill>
                <a:schemeClr val="tx1"/>
              </a:solidFill>
            </a:rPr>
            <a:t>? </a:t>
          </a: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>
              <a:solidFill>
                <a:schemeClr val="tx1"/>
              </a:solidFill>
            </a:rPr>
            <a:t>Nhóm</a:t>
          </a:r>
          <a:r>
            <a:rPr lang="en-US" sz="2000" b="0" dirty="0">
              <a:solidFill>
                <a:schemeClr val="tx1"/>
              </a:solidFill>
            </a:rPr>
            <a:t> 2</a:t>
          </a:r>
          <a:r>
            <a:rPr lang="en-US" sz="2000" b="1" dirty="0">
              <a:solidFill>
                <a:schemeClr val="tx1"/>
              </a:solidFill>
            </a:rPr>
            <a:t>. </a:t>
          </a:r>
          <a:r>
            <a:rPr lang="en-US" sz="2000" dirty="0" err="1">
              <a:solidFill>
                <a:schemeClr val="tx1"/>
              </a:solidFill>
            </a:rPr>
            <a:t>Bạn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Vân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đã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bản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thân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như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thế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nào</a:t>
          </a:r>
          <a:r>
            <a:rPr lang="en-US" sz="2000" dirty="0">
              <a:solidFill>
                <a:schemeClr val="tx1"/>
              </a:solidFill>
            </a:rPr>
            <a:t>?</a:t>
          </a:r>
        </a:p>
        <a:p>
          <a:r>
            <a:rPr lang="en-US" sz="2000" dirty="0">
              <a:solidFill>
                <a:schemeClr val="tx1"/>
              </a:solidFill>
            </a:rPr>
            <a:t>                - </a:t>
          </a:r>
          <a:r>
            <a:rPr lang="en-US" sz="2000" dirty="0" err="1">
              <a:solidFill>
                <a:schemeClr val="tx1"/>
              </a:solidFill>
            </a:rPr>
            <a:t>Việc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sẽ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giúp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gì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cho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Vân</a:t>
          </a:r>
          <a:r>
            <a:rPr lang="en-US" sz="2000" dirty="0">
              <a:solidFill>
                <a:schemeClr val="tx1"/>
              </a:solidFill>
            </a:rPr>
            <a:t>?  </a:t>
          </a: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>
              <a:solidFill>
                <a:schemeClr val="tx1"/>
              </a:solidFill>
            </a:rPr>
            <a:t>Nhóm</a:t>
          </a:r>
          <a:r>
            <a:rPr lang="en-US" sz="2000" b="0" dirty="0">
              <a:solidFill>
                <a:schemeClr val="tx1"/>
              </a:solidFill>
            </a:rPr>
            <a:t> 3.</a:t>
          </a:r>
          <a:r>
            <a:rPr lang="en-US" sz="2000" b="1" dirty="0">
              <a:solidFill>
                <a:schemeClr val="tx1"/>
              </a:solidFill>
            </a:rPr>
            <a:t> -</a:t>
          </a:r>
          <a:r>
            <a:rPr lang="en-US" sz="2000" dirty="0" err="1">
              <a:solidFill>
                <a:schemeClr val="tx1"/>
              </a:solidFill>
            </a:rPr>
            <a:t>Bạn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Ân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đã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bản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thân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như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thế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nào</a:t>
          </a:r>
          <a:r>
            <a:rPr lang="en-US" sz="2000" dirty="0">
              <a:solidFill>
                <a:schemeClr val="tx1"/>
              </a:solidFill>
            </a:rPr>
            <a:t>?</a:t>
          </a:r>
        </a:p>
        <a:p>
          <a:r>
            <a:rPr lang="en-US" sz="2000" dirty="0">
              <a:solidFill>
                <a:schemeClr val="tx1"/>
              </a:solidFill>
            </a:rPr>
            <a:t>                 - </a:t>
          </a:r>
          <a:r>
            <a:rPr lang="en-US" sz="2000" dirty="0" err="1">
              <a:solidFill>
                <a:schemeClr val="tx1"/>
              </a:solidFill>
            </a:rPr>
            <a:t>Việc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tự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nhận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thức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sẽ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giúp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gì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cho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 err="1">
              <a:solidFill>
                <a:schemeClr val="tx1"/>
              </a:solidFill>
            </a:rPr>
            <a:t>Ân</a:t>
          </a:r>
          <a:r>
            <a:rPr lang="en-US" sz="2000" dirty="0">
              <a:solidFill>
                <a:schemeClr val="tx1"/>
              </a:solidFill>
            </a:rPr>
            <a:t>? </a:t>
          </a: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</dgm:pt>
    <dgm:pt modelId="{041FF647-2AB5-4CD9-B4BF-8FC5D80F63F1}" type="pres">
      <dgm:prSet presAssocID="{7CACC007-9EBD-407A-9C3E-47A9AA41E511}" presName="parentText" presStyleLbl="node1" presStyleIdx="0" presStyleCnt="4" custScaleX="129244" custScaleY="352629">
        <dgm:presLayoutVars>
          <dgm:chMax val="0"/>
          <dgm:bulletEnabled val="1"/>
        </dgm:presLayoutVars>
      </dgm:prSet>
      <dgm:spPr/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</dgm:pt>
    <dgm:pt modelId="{0A42FA0D-78AF-495F-847C-3993813881BB}" type="pres">
      <dgm:prSet presAssocID="{DC04F4C0-304F-4956-B662-B2BA2F1122BF}" presName="parentText" presStyleLbl="node1" presStyleIdx="1" presStyleCnt="4" custScaleX="128847" custScaleY="317844">
        <dgm:presLayoutVars>
          <dgm:chMax val="0"/>
          <dgm:bulletEnabled val="1"/>
        </dgm:presLayoutVars>
      </dgm:prSet>
      <dgm:spPr/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</dgm:pt>
    <dgm:pt modelId="{0E4F67A2-E862-4715-AA80-E3316C53005C}" type="pres">
      <dgm:prSet presAssocID="{8C97000B-D87E-44EB-B057-02FF2747F4B4}" presName="parentText" presStyleLbl="node1" presStyleIdx="2" presStyleCnt="4" custScaleX="129091" custScaleY="314999">
        <dgm:presLayoutVars>
          <dgm:chMax val="0"/>
          <dgm:bulletEnabled val="1"/>
        </dgm:presLayoutVars>
      </dgm:prSet>
      <dgm:spPr/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</dgm:pt>
    <dgm:pt modelId="{D1E26767-0E2C-4AE1-A57C-9BEB1A6BAE69}" type="pres">
      <dgm:prSet presAssocID="{0E6422CF-D07D-4D82-80A3-86CA8831A131}" presName="parentText" presStyleLbl="node1" presStyleIdx="3" presStyleCnt="4" custScaleX="129196" custScaleY="328644">
        <dgm:presLayoutVars>
          <dgm:chMax val="0"/>
          <dgm:bulletEnabled val="1"/>
        </dgm:presLayoutVars>
      </dgm:prSet>
      <dgm:spPr/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40BCD8-2A1D-4087-B0CD-AC0A4F0CD6EF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ACC007-9EBD-407A-9C3E-47A9AA41E511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000" dirty="0" err="1">
              <a:solidFill>
                <a:srgbClr val="FF0000"/>
              </a:solidFill>
            </a:rPr>
            <a:t>Nhóm</a:t>
          </a:r>
          <a:r>
            <a:rPr lang="en-US" sz="2000" dirty="0">
              <a:solidFill>
                <a:srgbClr val="FF0000"/>
              </a:solidFill>
            </a:rPr>
            <a:t> 1:</a:t>
          </a:r>
          <a:r>
            <a:rPr lang="en-US" sz="2000" dirty="0">
              <a:solidFill>
                <a:schemeClr val="tx1"/>
              </a:solidFill>
            </a:rPr>
            <a:t> </a:t>
          </a:r>
          <a:r>
            <a:rPr lang="en-US" sz="2000" dirty="0">
              <a:solidFill>
                <a:schemeClr val="tx1"/>
              </a:solidFill>
              <a:latin typeface="+mj-lt"/>
            </a:rPr>
            <a:t>- </a:t>
          </a:r>
          <a:r>
            <a:rPr lang="vi-VN" sz="2000" dirty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dirty="0">
              <a:solidFill>
                <a:schemeClr val="tx1"/>
              </a:solidFill>
              <a:latin typeface="+mn-lt"/>
            </a:rPr>
            <a:t>.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9037E771-DA38-4236-A59F-0C7D5A94B719}" type="parTrans" cxnId="{F8049E55-138C-4B1B-AE74-9AD785E47971}">
      <dgm:prSet/>
      <dgm:spPr/>
      <dgm:t>
        <a:bodyPr/>
        <a:lstStyle/>
        <a:p>
          <a:endParaRPr lang="en-US"/>
        </a:p>
      </dgm:t>
    </dgm:pt>
    <dgm:pt modelId="{418357D3-3D96-452B-9851-FF0A62A71F8F}" type="sibTrans" cxnId="{F8049E55-138C-4B1B-AE74-9AD785E47971}">
      <dgm:prSet/>
      <dgm:spPr/>
      <dgm:t>
        <a:bodyPr/>
        <a:lstStyle/>
        <a:p>
          <a:endParaRPr lang="en-US"/>
        </a:p>
      </dgm:t>
    </dgm:pt>
    <dgm:pt modelId="{0E6422CF-D07D-4D82-80A3-86CA8831A131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0" dirty="0" err="1">
              <a:solidFill>
                <a:srgbClr val="FF0000"/>
              </a:solidFill>
            </a:rPr>
            <a:t>Nhóm</a:t>
          </a:r>
          <a:r>
            <a:rPr lang="en-US" sz="2000" b="0" dirty="0">
              <a:solidFill>
                <a:srgbClr val="FF0000"/>
              </a:solidFill>
            </a:rPr>
            <a:t> 4</a:t>
          </a:r>
          <a:r>
            <a:rPr lang="en-US" sz="2000" b="1" dirty="0">
              <a:solidFill>
                <a:schemeClr val="tx1"/>
              </a:solidFill>
            </a:rPr>
            <a:t>. 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E7ED6713-FE77-443C-A8A8-926E27CD4669}" type="parTrans" cxnId="{9DFA5D04-849F-4B19-8DCD-4705FEE30E67}">
      <dgm:prSet/>
      <dgm:spPr/>
      <dgm:t>
        <a:bodyPr/>
        <a:lstStyle/>
        <a:p>
          <a:endParaRPr lang="en-US"/>
        </a:p>
      </dgm:t>
    </dgm:pt>
    <dgm:pt modelId="{64DDA041-757F-4B77-B4A6-39AA8A5CDFF1}" type="sibTrans" cxnId="{9DFA5D04-849F-4B19-8DCD-4705FEE30E67}">
      <dgm:prSet/>
      <dgm:spPr/>
      <dgm:t>
        <a:bodyPr/>
        <a:lstStyle/>
        <a:p>
          <a:endParaRPr lang="en-US"/>
        </a:p>
      </dgm:t>
    </dgm:pt>
    <dgm:pt modelId="{DC04F4C0-304F-4956-B662-B2BA2F1122BF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>
              <a:solidFill>
                <a:srgbClr val="FF0000"/>
              </a:solidFill>
            </a:rPr>
            <a:t>Nhóm</a:t>
          </a:r>
          <a:r>
            <a:rPr lang="en-US" sz="2000" b="0" dirty="0">
              <a:solidFill>
                <a:srgbClr val="FF0000"/>
              </a:solidFill>
            </a:rPr>
            <a:t> 2</a:t>
          </a:r>
          <a:r>
            <a:rPr lang="en-US" sz="2000" b="1" dirty="0">
              <a:solidFill>
                <a:schemeClr val="tx1"/>
              </a:solidFill>
            </a:rPr>
            <a:t>. 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gm:t>
    </dgm:pt>
    <dgm:pt modelId="{BEE5EA8A-AA38-4C69-B5BF-118BFC4CA2B2}" type="parTrans" cxnId="{AF91C70A-0EA9-42FE-ABCC-FB7EF0AF348D}">
      <dgm:prSet/>
      <dgm:spPr/>
      <dgm:t>
        <a:bodyPr/>
        <a:lstStyle/>
        <a:p>
          <a:endParaRPr lang="en-US"/>
        </a:p>
      </dgm:t>
    </dgm:pt>
    <dgm:pt modelId="{94DC3FFB-228C-4C14-A117-11A81FBFC325}" type="sibTrans" cxnId="{AF91C70A-0EA9-42FE-ABCC-FB7EF0AF348D}">
      <dgm:prSet/>
      <dgm:spPr/>
      <dgm:t>
        <a:bodyPr/>
        <a:lstStyle/>
        <a:p>
          <a:endParaRPr lang="en-US"/>
        </a:p>
      </dgm:t>
    </dgm:pt>
    <dgm:pt modelId="{8C97000B-D87E-44EB-B057-02FF2747F4B4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2000" b="0" dirty="0" err="1">
              <a:solidFill>
                <a:srgbClr val="FF0000"/>
              </a:solidFill>
            </a:rPr>
            <a:t>Nhóm</a:t>
          </a:r>
          <a:r>
            <a:rPr lang="en-US" sz="2000" b="0" dirty="0">
              <a:solidFill>
                <a:srgbClr val="FF0000"/>
              </a:solidFill>
            </a:rPr>
            <a:t> 3.</a:t>
          </a:r>
          <a:r>
            <a:rPr lang="en-US" sz="2000" b="1" dirty="0">
              <a:solidFill>
                <a:schemeClr val="tx1"/>
              </a:solidFill>
            </a:rPr>
            <a:t> </a:t>
          </a:r>
          <a:r>
            <a:rPr lang="en-U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gm:t>
    </dgm:pt>
    <dgm:pt modelId="{A4398863-2599-473B-A264-E616C663E0A3}" type="parTrans" cxnId="{809CA4E8-A29A-4DDF-BD2C-6C83BDE4581A}">
      <dgm:prSet/>
      <dgm:spPr/>
      <dgm:t>
        <a:bodyPr/>
        <a:lstStyle/>
        <a:p>
          <a:endParaRPr lang="en-US"/>
        </a:p>
      </dgm:t>
    </dgm:pt>
    <dgm:pt modelId="{4DCE990C-F463-4C25-BDA3-DFF993C8711E}" type="sibTrans" cxnId="{809CA4E8-A29A-4DDF-BD2C-6C83BDE4581A}">
      <dgm:prSet/>
      <dgm:spPr/>
      <dgm:t>
        <a:bodyPr/>
        <a:lstStyle/>
        <a:p>
          <a:endParaRPr lang="en-US"/>
        </a:p>
      </dgm:t>
    </dgm:pt>
    <dgm:pt modelId="{DA51FFB1-CA2D-4490-AAB6-19F5182FB764}" type="pres">
      <dgm:prSet presAssocID="{2340BCD8-2A1D-4087-B0CD-AC0A4F0CD6EF}" presName="linear" presStyleCnt="0">
        <dgm:presLayoutVars>
          <dgm:dir/>
          <dgm:animLvl val="lvl"/>
          <dgm:resizeHandles val="exact"/>
        </dgm:presLayoutVars>
      </dgm:prSet>
      <dgm:spPr/>
    </dgm:pt>
    <dgm:pt modelId="{2FC6410C-D48F-48E3-8C6A-75C4F70AD2E1}" type="pres">
      <dgm:prSet presAssocID="{7CACC007-9EBD-407A-9C3E-47A9AA41E511}" presName="parentLin" presStyleCnt="0"/>
      <dgm:spPr/>
    </dgm:pt>
    <dgm:pt modelId="{1FC2AC08-CA8A-440A-852C-D8C6C2D0725A}" type="pres">
      <dgm:prSet presAssocID="{7CACC007-9EBD-407A-9C3E-47A9AA41E511}" presName="parentLeftMargin" presStyleLbl="node1" presStyleIdx="0" presStyleCnt="4"/>
      <dgm:spPr/>
    </dgm:pt>
    <dgm:pt modelId="{041FF647-2AB5-4CD9-B4BF-8FC5D80F63F1}" type="pres">
      <dgm:prSet presAssocID="{7CACC007-9EBD-407A-9C3E-47A9AA41E511}" presName="parentText" presStyleLbl="node1" presStyleIdx="0" presStyleCnt="4" custScaleX="139782" custScaleY="387989" custLinFactNeighborX="-35494">
        <dgm:presLayoutVars>
          <dgm:chMax val="0"/>
          <dgm:bulletEnabled val="1"/>
        </dgm:presLayoutVars>
      </dgm:prSet>
      <dgm:spPr/>
    </dgm:pt>
    <dgm:pt modelId="{2340CE77-EF41-498D-BAA3-4CE6D4493D49}" type="pres">
      <dgm:prSet presAssocID="{7CACC007-9EBD-407A-9C3E-47A9AA41E511}" presName="negativeSpace" presStyleCnt="0"/>
      <dgm:spPr/>
    </dgm:pt>
    <dgm:pt modelId="{44FD3B5A-8D05-4E4E-BED4-8411644A3A6F}" type="pres">
      <dgm:prSet presAssocID="{7CACC007-9EBD-407A-9C3E-47A9AA41E511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37DBB373-B469-4EDD-B203-6616E1EC1B9D}" type="pres">
      <dgm:prSet presAssocID="{418357D3-3D96-452B-9851-FF0A62A71F8F}" presName="spaceBetweenRectangles" presStyleCnt="0"/>
      <dgm:spPr/>
    </dgm:pt>
    <dgm:pt modelId="{7855F663-12BD-410F-B6C0-586EC7B6483F}" type="pres">
      <dgm:prSet presAssocID="{DC04F4C0-304F-4956-B662-B2BA2F1122BF}" presName="parentLin" presStyleCnt="0"/>
      <dgm:spPr/>
    </dgm:pt>
    <dgm:pt modelId="{51B875F9-7CC0-475A-8CD1-091965553833}" type="pres">
      <dgm:prSet presAssocID="{DC04F4C0-304F-4956-B662-B2BA2F1122BF}" presName="parentLeftMargin" presStyleLbl="node1" presStyleIdx="0" presStyleCnt="4"/>
      <dgm:spPr/>
    </dgm:pt>
    <dgm:pt modelId="{0A42FA0D-78AF-495F-847C-3993813881BB}" type="pres">
      <dgm:prSet presAssocID="{DC04F4C0-304F-4956-B662-B2BA2F1122BF}" presName="parentText" presStyleLbl="node1" presStyleIdx="1" presStyleCnt="4" custScaleX="137644" custScaleY="357688" custLinFactNeighborX="-43835">
        <dgm:presLayoutVars>
          <dgm:chMax val="0"/>
          <dgm:bulletEnabled val="1"/>
        </dgm:presLayoutVars>
      </dgm:prSet>
      <dgm:spPr/>
    </dgm:pt>
    <dgm:pt modelId="{D8FE1365-51CF-4829-AC46-EA0B8EB9B52E}" type="pres">
      <dgm:prSet presAssocID="{DC04F4C0-304F-4956-B662-B2BA2F1122BF}" presName="negativeSpace" presStyleCnt="0"/>
      <dgm:spPr/>
    </dgm:pt>
    <dgm:pt modelId="{BF31ACA3-08EB-47F8-A63C-C7B679A295E1}" type="pres">
      <dgm:prSet presAssocID="{DC04F4C0-304F-4956-B662-B2BA2F1122BF}" presName="childText" presStyleLbl="conFgAcc1" presStyleIdx="1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4BDA74CE-DD41-48A3-88A0-14DFC1501DF6}" type="pres">
      <dgm:prSet presAssocID="{94DC3FFB-228C-4C14-A117-11A81FBFC325}" presName="spaceBetweenRectangles" presStyleCnt="0"/>
      <dgm:spPr/>
    </dgm:pt>
    <dgm:pt modelId="{777949E1-48C3-4BE5-9A62-9148876F9097}" type="pres">
      <dgm:prSet presAssocID="{8C97000B-D87E-44EB-B057-02FF2747F4B4}" presName="parentLin" presStyleCnt="0"/>
      <dgm:spPr/>
    </dgm:pt>
    <dgm:pt modelId="{4F61EA4D-ABA6-4B31-88C2-182B46DDD943}" type="pres">
      <dgm:prSet presAssocID="{8C97000B-D87E-44EB-B057-02FF2747F4B4}" presName="parentLeftMargin" presStyleLbl="node1" presStyleIdx="1" presStyleCnt="4"/>
      <dgm:spPr/>
    </dgm:pt>
    <dgm:pt modelId="{0E4F67A2-E862-4715-AA80-E3316C53005C}" type="pres">
      <dgm:prSet presAssocID="{8C97000B-D87E-44EB-B057-02FF2747F4B4}" presName="parentText" presStyleLbl="node1" presStyleIdx="2" presStyleCnt="4" custScaleX="134694" custScaleY="351851" custLinFactNeighborX="-39908" custLinFactNeighborY="-4917">
        <dgm:presLayoutVars>
          <dgm:chMax val="0"/>
          <dgm:bulletEnabled val="1"/>
        </dgm:presLayoutVars>
      </dgm:prSet>
      <dgm:spPr/>
    </dgm:pt>
    <dgm:pt modelId="{D995D3F4-2FCA-41EF-B437-E1025E480584}" type="pres">
      <dgm:prSet presAssocID="{8C97000B-D87E-44EB-B057-02FF2747F4B4}" presName="negativeSpace" presStyleCnt="0"/>
      <dgm:spPr/>
    </dgm:pt>
    <dgm:pt modelId="{19E4CF6C-58F3-4EDC-81EB-7A09C6072EFE}" type="pres">
      <dgm:prSet presAssocID="{8C97000B-D87E-44EB-B057-02FF2747F4B4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  <dgm:pt modelId="{554394AB-8492-41C8-9926-7AEAD11286AD}" type="pres">
      <dgm:prSet presAssocID="{4DCE990C-F463-4C25-BDA3-DFF993C8711E}" presName="spaceBetweenRectangles" presStyleCnt="0"/>
      <dgm:spPr/>
    </dgm:pt>
    <dgm:pt modelId="{48CD9E4B-27AF-4E11-9AE5-4C2656220B2D}" type="pres">
      <dgm:prSet presAssocID="{0E6422CF-D07D-4D82-80A3-86CA8831A131}" presName="parentLin" presStyleCnt="0"/>
      <dgm:spPr/>
    </dgm:pt>
    <dgm:pt modelId="{9011B98F-4182-4ADD-AA7C-9785C93D4616}" type="pres">
      <dgm:prSet presAssocID="{0E6422CF-D07D-4D82-80A3-86CA8831A131}" presName="parentLeftMargin" presStyleLbl="node1" presStyleIdx="2" presStyleCnt="4"/>
      <dgm:spPr/>
    </dgm:pt>
    <dgm:pt modelId="{D1E26767-0E2C-4AE1-A57C-9BEB1A6BAE69}" type="pres">
      <dgm:prSet presAssocID="{0E6422CF-D07D-4D82-80A3-86CA8831A131}" presName="parentText" presStyleLbl="node1" presStyleIdx="3" presStyleCnt="4" custScaleX="135540" custScaleY="375752" custLinFactNeighborX="-45831" custLinFactNeighborY="-24584">
        <dgm:presLayoutVars>
          <dgm:chMax val="0"/>
          <dgm:bulletEnabled val="1"/>
        </dgm:presLayoutVars>
      </dgm:prSet>
      <dgm:spPr/>
    </dgm:pt>
    <dgm:pt modelId="{E6C01682-5FC3-4029-A3E6-5665D676EF07}" type="pres">
      <dgm:prSet presAssocID="{0E6422CF-D07D-4D82-80A3-86CA8831A131}" presName="negativeSpace" presStyleCnt="0"/>
      <dgm:spPr/>
    </dgm:pt>
    <dgm:pt modelId="{46BC656E-0C28-40DF-957B-432F5B81C53F}" type="pres">
      <dgm:prSet presAssocID="{0E6422CF-D07D-4D82-80A3-86CA8831A131}" presName="childText" presStyleLbl="conFgAcc1" presStyleIdx="3" presStyleCnt="4">
        <dgm:presLayoutVars>
          <dgm:bulletEnabled val="1"/>
        </dgm:presLayoutVars>
      </dgm:prSet>
      <dgm:spPr>
        <a:ln w="28575">
          <a:solidFill>
            <a:srgbClr val="FF0000"/>
          </a:solidFill>
        </a:ln>
      </dgm:spPr>
    </dgm:pt>
  </dgm:ptLst>
  <dgm:cxnLst>
    <dgm:cxn modelId="{9DFA5D04-849F-4B19-8DCD-4705FEE30E67}" srcId="{2340BCD8-2A1D-4087-B0CD-AC0A4F0CD6EF}" destId="{0E6422CF-D07D-4D82-80A3-86CA8831A131}" srcOrd="3" destOrd="0" parTransId="{E7ED6713-FE77-443C-A8A8-926E27CD4669}" sibTransId="{64DDA041-757F-4B77-B4A6-39AA8A5CDFF1}"/>
    <dgm:cxn modelId="{AF91C70A-0EA9-42FE-ABCC-FB7EF0AF348D}" srcId="{2340BCD8-2A1D-4087-B0CD-AC0A4F0CD6EF}" destId="{DC04F4C0-304F-4956-B662-B2BA2F1122BF}" srcOrd="1" destOrd="0" parTransId="{BEE5EA8A-AA38-4C69-B5BF-118BFC4CA2B2}" sibTransId="{94DC3FFB-228C-4C14-A117-11A81FBFC325}"/>
    <dgm:cxn modelId="{4800C927-D421-4B1F-9B80-891CD6F71859}" type="presOf" srcId="{DC04F4C0-304F-4956-B662-B2BA2F1122BF}" destId="{0A42FA0D-78AF-495F-847C-3993813881BB}" srcOrd="1" destOrd="0" presId="urn:microsoft.com/office/officeart/2005/8/layout/list1"/>
    <dgm:cxn modelId="{B0F0C835-2696-4814-ADCD-F15DC3FEF345}" type="presOf" srcId="{0E6422CF-D07D-4D82-80A3-86CA8831A131}" destId="{D1E26767-0E2C-4AE1-A57C-9BEB1A6BAE69}" srcOrd="1" destOrd="0" presId="urn:microsoft.com/office/officeart/2005/8/layout/list1"/>
    <dgm:cxn modelId="{85338A65-1EB8-447A-8CF9-46BCEF5173D5}" type="presOf" srcId="{2340BCD8-2A1D-4087-B0CD-AC0A4F0CD6EF}" destId="{DA51FFB1-CA2D-4490-AAB6-19F5182FB764}" srcOrd="0" destOrd="0" presId="urn:microsoft.com/office/officeart/2005/8/layout/list1"/>
    <dgm:cxn modelId="{9E06556E-D171-4A63-BFAA-EB238FC4E1B3}" type="presOf" srcId="{8C97000B-D87E-44EB-B057-02FF2747F4B4}" destId="{4F61EA4D-ABA6-4B31-88C2-182B46DDD943}" srcOrd="0" destOrd="0" presId="urn:microsoft.com/office/officeart/2005/8/layout/list1"/>
    <dgm:cxn modelId="{F8049E55-138C-4B1B-AE74-9AD785E47971}" srcId="{2340BCD8-2A1D-4087-B0CD-AC0A4F0CD6EF}" destId="{7CACC007-9EBD-407A-9C3E-47A9AA41E511}" srcOrd="0" destOrd="0" parTransId="{9037E771-DA38-4236-A59F-0C7D5A94B719}" sibTransId="{418357D3-3D96-452B-9851-FF0A62A71F8F}"/>
    <dgm:cxn modelId="{68FD1694-4D26-42FC-BFDA-46BAE41CF5FB}" type="presOf" srcId="{8C97000B-D87E-44EB-B057-02FF2747F4B4}" destId="{0E4F67A2-E862-4715-AA80-E3316C53005C}" srcOrd="1" destOrd="0" presId="urn:microsoft.com/office/officeart/2005/8/layout/list1"/>
    <dgm:cxn modelId="{3EA3BEA2-B932-44F5-896B-8373D7BD8F93}" type="presOf" srcId="{7CACC007-9EBD-407A-9C3E-47A9AA41E511}" destId="{041FF647-2AB5-4CD9-B4BF-8FC5D80F63F1}" srcOrd="1" destOrd="0" presId="urn:microsoft.com/office/officeart/2005/8/layout/list1"/>
    <dgm:cxn modelId="{1F6BC8B9-8AA3-49A9-B7C0-BE5C710AC4E1}" type="presOf" srcId="{7CACC007-9EBD-407A-9C3E-47A9AA41E511}" destId="{1FC2AC08-CA8A-440A-852C-D8C6C2D0725A}" srcOrd="0" destOrd="0" presId="urn:microsoft.com/office/officeart/2005/8/layout/list1"/>
    <dgm:cxn modelId="{611334E5-E852-448A-9ECE-D2228395B784}" type="presOf" srcId="{DC04F4C0-304F-4956-B662-B2BA2F1122BF}" destId="{51B875F9-7CC0-475A-8CD1-091965553833}" srcOrd="0" destOrd="0" presId="urn:microsoft.com/office/officeart/2005/8/layout/list1"/>
    <dgm:cxn modelId="{809CA4E8-A29A-4DDF-BD2C-6C83BDE4581A}" srcId="{2340BCD8-2A1D-4087-B0CD-AC0A4F0CD6EF}" destId="{8C97000B-D87E-44EB-B057-02FF2747F4B4}" srcOrd="2" destOrd="0" parTransId="{A4398863-2599-473B-A264-E616C663E0A3}" sibTransId="{4DCE990C-F463-4C25-BDA3-DFF993C8711E}"/>
    <dgm:cxn modelId="{6435CEEF-97BA-4241-9DF3-9E013BC8BF8C}" type="presOf" srcId="{0E6422CF-D07D-4D82-80A3-86CA8831A131}" destId="{9011B98F-4182-4ADD-AA7C-9785C93D4616}" srcOrd="0" destOrd="0" presId="urn:microsoft.com/office/officeart/2005/8/layout/list1"/>
    <dgm:cxn modelId="{01FD38BA-40E4-463B-AA45-47F06554B289}" type="presParOf" srcId="{DA51FFB1-CA2D-4490-AAB6-19F5182FB764}" destId="{2FC6410C-D48F-48E3-8C6A-75C4F70AD2E1}" srcOrd="0" destOrd="0" presId="urn:microsoft.com/office/officeart/2005/8/layout/list1"/>
    <dgm:cxn modelId="{E1F6467F-EAB0-402A-A2BE-6C46AC2C67B8}" type="presParOf" srcId="{2FC6410C-D48F-48E3-8C6A-75C4F70AD2E1}" destId="{1FC2AC08-CA8A-440A-852C-D8C6C2D0725A}" srcOrd="0" destOrd="0" presId="urn:microsoft.com/office/officeart/2005/8/layout/list1"/>
    <dgm:cxn modelId="{53561A99-3CB1-4693-9BC9-0CE3CE4F3E72}" type="presParOf" srcId="{2FC6410C-D48F-48E3-8C6A-75C4F70AD2E1}" destId="{041FF647-2AB5-4CD9-B4BF-8FC5D80F63F1}" srcOrd="1" destOrd="0" presId="urn:microsoft.com/office/officeart/2005/8/layout/list1"/>
    <dgm:cxn modelId="{8343811C-4B8E-4920-9937-3FE1D1863BE8}" type="presParOf" srcId="{DA51FFB1-CA2D-4490-AAB6-19F5182FB764}" destId="{2340CE77-EF41-498D-BAA3-4CE6D4493D49}" srcOrd="1" destOrd="0" presId="urn:microsoft.com/office/officeart/2005/8/layout/list1"/>
    <dgm:cxn modelId="{45E16BAE-6BC0-42A7-9D65-A785356FEB39}" type="presParOf" srcId="{DA51FFB1-CA2D-4490-AAB6-19F5182FB764}" destId="{44FD3B5A-8D05-4E4E-BED4-8411644A3A6F}" srcOrd="2" destOrd="0" presId="urn:microsoft.com/office/officeart/2005/8/layout/list1"/>
    <dgm:cxn modelId="{D9AB3F10-6A49-41FB-90A0-BC081238165F}" type="presParOf" srcId="{DA51FFB1-CA2D-4490-AAB6-19F5182FB764}" destId="{37DBB373-B469-4EDD-B203-6616E1EC1B9D}" srcOrd="3" destOrd="0" presId="urn:microsoft.com/office/officeart/2005/8/layout/list1"/>
    <dgm:cxn modelId="{F3FAD3BE-6AB4-4985-94C9-25CA977B7768}" type="presParOf" srcId="{DA51FFB1-CA2D-4490-AAB6-19F5182FB764}" destId="{7855F663-12BD-410F-B6C0-586EC7B6483F}" srcOrd="4" destOrd="0" presId="urn:microsoft.com/office/officeart/2005/8/layout/list1"/>
    <dgm:cxn modelId="{A1A09108-B172-4FE2-B241-6E6B170211D9}" type="presParOf" srcId="{7855F663-12BD-410F-B6C0-586EC7B6483F}" destId="{51B875F9-7CC0-475A-8CD1-091965553833}" srcOrd="0" destOrd="0" presId="urn:microsoft.com/office/officeart/2005/8/layout/list1"/>
    <dgm:cxn modelId="{831CFF8A-50E0-4B78-9606-3A395B70CC3B}" type="presParOf" srcId="{7855F663-12BD-410F-B6C0-586EC7B6483F}" destId="{0A42FA0D-78AF-495F-847C-3993813881BB}" srcOrd="1" destOrd="0" presId="urn:microsoft.com/office/officeart/2005/8/layout/list1"/>
    <dgm:cxn modelId="{22C6D1A3-200D-4B2B-855A-B0DA8A218177}" type="presParOf" srcId="{DA51FFB1-CA2D-4490-AAB6-19F5182FB764}" destId="{D8FE1365-51CF-4829-AC46-EA0B8EB9B52E}" srcOrd="5" destOrd="0" presId="urn:microsoft.com/office/officeart/2005/8/layout/list1"/>
    <dgm:cxn modelId="{73C9CD02-81F4-4C73-AEFA-CA4DAF587A7F}" type="presParOf" srcId="{DA51FFB1-CA2D-4490-AAB6-19F5182FB764}" destId="{BF31ACA3-08EB-47F8-A63C-C7B679A295E1}" srcOrd="6" destOrd="0" presId="urn:microsoft.com/office/officeart/2005/8/layout/list1"/>
    <dgm:cxn modelId="{0AE7FDA1-BDDF-4405-92B8-658D8BFE46CB}" type="presParOf" srcId="{DA51FFB1-CA2D-4490-AAB6-19F5182FB764}" destId="{4BDA74CE-DD41-48A3-88A0-14DFC1501DF6}" srcOrd="7" destOrd="0" presId="urn:microsoft.com/office/officeart/2005/8/layout/list1"/>
    <dgm:cxn modelId="{26818F5B-7544-49CA-A631-F6BB05BBB1E2}" type="presParOf" srcId="{DA51FFB1-CA2D-4490-AAB6-19F5182FB764}" destId="{777949E1-48C3-4BE5-9A62-9148876F9097}" srcOrd="8" destOrd="0" presId="urn:microsoft.com/office/officeart/2005/8/layout/list1"/>
    <dgm:cxn modelId="{B0121C44-FBB4-4DDD-BCBC-68A5A3D38F4B}" type="presParOf" srcId="{777949E1-48C3-4BE5-9A62-9148876F9097}" destId="{4F61EA4D-ABA6-4B31-88C2-182B46DDD943}" srcOrd="0" destOrd="0" presId="urn:microsoft.com/office/officeart/2005/8/layout/list1"/>
    <dgm:cxn modelId="{A1AD07F8-6D7B-4CA5-A13D-16F81EFADA4A}" type="presParOf" srcId="{777949E1-48C3-4BE5-9A62-9148876F9097}" destId="{0E4F67A2-E862-4715-AA80-E3316C53005C}" srcOrd="1" destOrd="0" presId="urn:microsoft.com/office/officeart/2005/8/layout/list1"/>
    <dgm:cxn modelId="{1F3B9A16-9B29-407B-9A6F-7CDA82F92512}" type="presParOf" srcId="{DA51FFB1-CA2D-4490-AAB6-19F5182FB764}" destId="{D995D3F4-2FCA-41EF-B437-E1025E480584}" srcOrd="9" destOrd="0" presId="urn:microsoft.com/office/officeart/2005/8/layout/list1"/>
    <dgm:cxn modelId="{C5FD5385-A5C5-4987-A6FE-A1E71D303E6C}" type="presParOf" srcId="{DA51FFB1-CA2D-4490-AAB6-19F5182FB764}" destId="{19E4CF6C-58F3-4EDC-81EB-7A09C6072EFE}" srcOrd="10" destOrd="0" presId="urn:microsoft.com/office/officeart/2005/8/layout/list1"/>
    <dgm:cxn modelId="{87A9F270-5496-4F92-8D84-B42BAA6F92CA}" type="presParOf" srcId="{DA51FFB1-CA2D-4490-AAB6-19F5182FB764}" destId="{554394AB-8492-41C8-9926-7AEAD11286AD}" srcOrd="11" destOrd="0" presId="urn:microsoft.com/office/officeart/2005/8/layout/list1"/>
    <dgm:cxn modelId="{B11C3338-331F-44A6-8181-4109BBD48806}" type="presParOf" srcId="{DA51FFB1-CA2D-4490-AAB6-19F5182FB764}" destId="{48CD9E4B-27AF-4E11-9AE5-4C2656220B2D}" srcOrd="12" destOrd="0" presId="urn:microsoft.com/office/officeart/2005/8/layout/list1"/>
    <dgm:cxn modelId="{46F62E85-DB99-42B8-BDDF-F8DBC39B51A6}" type="presParOf" srcId="{48CD9E4B-27AF-4E11-9AE5-4C2656220B2D}" destId="{9011B98F-4182-4ADD-AA7C-9785C93D4616}" srcOrd="0" destOrd="0" presId="urn:microsoft.com/office/officeart/2005/8/layout/list1"/>
    <dgm:cxn modelId="{52E22214-A3D2-4822-B01F-95069F1D3B04}" type="presParOf" srcId="{48CD9E4B-27AF-4E11-9AE5-4C2656220B2D}" destId="{D1E26767-0E2C-4AE1-A57C-9BEB1A6BAE69}" srcOrd="1" destOrd="0" presId="urn:microsoft.com/office/officeart/2005/8/layout/list1"/>
    <dgm:cxn modelId="{4F2CCDCB-22C4-426A-BB52-BAC244351886}" type="presParOf" srcId="{DA51FFB1-CA2D-4490-AAB6-19F5182FB764}" destId="{E6C01682-5FC3-4029-A3E6-5665D676EF07}" srcOrd="13" destOrd="0" presId="urn:microsoft.com/office/officeart/2005/8/layout/list1"/>
    <dgm:cxn modelId="{33DCB58E-1E84-42D8-87E7-4E4F42B665BB}" type="presParOf" srcId="{DA51FFB1-CA2D-4490-AAB6-19F5182FB764}" destId="{46BC656E-0C28-40DF-957B-432F5B81C53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A0B206-CA0B-43E1-B036-0065C72812CC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56F069-15C6-4835-87BB-D0B9CA335BEC}">
      <dgm:prSet phldrT="[Text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b="1" dirty="0" err="1">
              <a:solidFill>
                <a:srgbClr val="FF0000"/>
              </a:solidFill>
            </a:rPr>
            <a:t>Tự</a:t>
          </a:r>
          <a:r>
            <a:rPr lang="en-US" b="1" dirty="0">
              <a:solidFill>
                <a:srgbClr val="FF0000"/>
              </a:solidFill>
            </a:rPr>
            <a:t> tin </a:t>
          </a:r>
          <a:r>
            <a:rPr lang="en-US" b="1" dirty="0" err="1">
              <a:solidFill>
                <a:srgbClr val="FF0000"/>
              </a:solidFill>
            </a:rPr>
            <a:t>là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chính</a:t>
          </a:r>
          <a:r>
            <a:rPr lang="en-US" b="1" dirty="0">
              <a:solidFill>
                <a:srgbClr val="FF0000"/>
              </a:solidFill>
            </a:rPr>
            <a:t> </a:t>
          </a:r>
          <a:r>
            <a:rPr lang="en-US" b="1" dirty="0" err="1">
              <a:solidFill>
                <a:srgbClr val="FF0000"/>
              </a:solidFill>
            </a:rPr>
            <a:t>mình</a:t>
          </a:r>
          <a:endParaRPr lang="en-US" b="1" dirty="0">
            <a:solidFill>
              <a:srgbClr val="FF0000"/>
            </a:solidFill>
          </a:endParaRPr>
        </a:p>
      </dgm:t>
    </dgm:pt>
    <dgm:pt modelId="{9F93EFA4-2E06-4EF2-93B8-A66C5FC9CD0A}" type="parTrans" cxnId="{6C06CE5F-C512-4932-B173-2AA343B6142F}">
      <dgm:prSet/>
      <dgm:spPr/>
      <dgm:t>
        <a:bodyPr/>
        <a:lstStyle/>
        <a:p>
          <a:endParaRPr lang="en-US"/>
        </a:p>
      </dgm:t>
    </dgm:pt>
    <dgm:pt modelId="{9956BF8A-9062-4B17-8A3F-1B41FF516E8A}" type="sibTrans" cxnId="{6C06CE5F-C512-4932-B173-2AA343B6142F}">
      <dgm:prSet/>
      <dgm:spPr/>
      <dgm:t>
        <a:bodyPr/>
        <a:lstStyle/>
        <a:p>
          <a:endParaRPr lang="en-US"/>
        </a:p>
      </dgm:t>
    </dgm:pt>
    <dgm:pt modelId="{E648D74B-34C0-461E-B002-EAA3B26F3E2A}">
      <dgm:prSet phldrT="[Text]" custT="1"/>
      <dgm:spPr>
        <a:solidFill>
          <a:schemeClr val="bg2">
            <a:lumMod val="9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9DB23B3A-507A-4127-BE86-57B168774240}" type="parTrans" cxnId="{2CA6E408-BA7B-4EA0-B723-B0A506A6C2BC}">
      <dgm:prSet/>
      <dgm:spPr/>
      <dgm:t>
        <a:bodyPr/>
        <a:lstStyle/>
        <a:p>
          <a:endParaRPr lang="en-US"/>
        </a:p>
      </dgm:t>
    </dgm:pt>
    <dgm:pt modelId="{F409349E-F406-44C4-A5B5-992644C49AE7}" type="sibTrans" cxnId="{2CA6E408-BA7B-4EA0-B723-B0A506A6C2BC}">
      <dgm:prSet/>
      <dgm:spPr/>
      <dgm:t>
        <a:bodyPr/>
        <a:lstStyle/>
        <a:p>
          <a:endParaRPr lang="en-US"/>
        </a:p>
      </dgm:t>
    </dgm:pt>
    <dgm:pt modelId="{69990617-BA9F-440D-9DD8-1FE1BE4A7E49}">
      <dgm:prSet phldrT="[Text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vi-VN" sz="2400">
              <a:solidFill>
                <a:sysClr val="windowText" lastClr="000000"/>
              </a:solidFill>
            </a:rPr>
            <a:t>2.</a:t>
          </a:r>
          <a:r>
            <a:rPr lang="en-US" sz="2400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về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F35518AE-F36C-4849-9633-72544B63381C}" type="parTrans" cxnId="{2DD922D3-E20D-4554-8600-E4F8958B6B03}">
      <dgm:prSet/>
      <dgm:spPr/>
      <dgm:t>
        <a:bodyPr/>
        <a:lstStyle/>
        <a:p>
          <a:endParaRPr lang="en-US"/>
        </a:p>
      </dgm:t>
    </dgm:pt>
    <dgm:pt modelId="{B4CE9C9E-7CA6-4A41-AF15-C250795A9B71}" type="sibTrans" cxnId="{2DD922D3-E20D-4554-8600-E4F8958B6B03}">
      <dgm:prSet/>
      <dgm:spPr/>
      <dgm:t>
        <a:bodyPr/>
        <a:lstStyle/>
        <a:p>
          <a:endParaRPr lang="en-US"/>
        </a:p>
      </dgm:t>
    </dgm:pt>
    <dgm:pt modelId="{3428321D-7B8B-40CF-B32F-42515FBE30FB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mạnh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CE9BE9FA-A217-465E-AEBF-550E3352F432}" type="parTrans" cxnId="{FCBBB452-74D2-421A-9493-C1CD8E152017}">
      <dgm:prSet/>
      <dgm:spPr/>
      <dgm:t>
        <a:bodyPr/>
        <a:lstStyle/>
        <a:p>
          <a:endParaRPr lang="en-US"/>
        </a:p>
      </dgm:t>
    </dgm:pt>
    <dgm:pt modelId="{D6AA7F8D-7C0E-4A4F-B20F-030D623772BA}" type="sibTrans" cxnId="{FCBBB452-74D2-421A-9493-C1CD8E152017}">
      <dgm:prSet/>
      <dgm:spPr/>
      <dgm:t>
        <a:bodyPr/>
        <a:lstStyle/>
        <a:p>
          <a:endParaRPr lang="en-US"/>
        </a:p>
      </dgm:t>
    </dgm:pt>
    <dgm:pt modelId="{3D0BF328-1A70-4DCE-A7D2-0CC935B53D80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những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điểm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yếu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1E1DF50A-B9A3-43FF-87AC-9F09473EB0B0}" type="parTrans" cxnId="{DDA939F3-4A45-45FD-8D09-C1D87A325833}">
      <dgm:prSet/>
      <dgm:spPr/>
      <dgm:t>
        <a:bodyPr/>
        <a:lstStyle/>
        <a:p>
          <a:endParaRPr lang="en-US"/>
        </a:p>
      </dgm:t>
    </dgm:pt>
    <dgm:pt modelId="{CBF9079D-C349-4E90-A050-C9D4B25E09E5}" type="sibTrans" cxnId="{DDA939F3-4A45-45FD-8D09-C1D87A325833}">
      <dgm:prSet/>
      <dgm:spPr/>
      <dgm:t>
        <a:bodyPr/>
        <a:lstStyle/>
        <a:p>
          <a:endParaRPr lang="en-US"/>
        </a:p>
      </dgm:t>
    </dgm:pt>
    <dgm:pt modelId="{50BB8D61-5BB8-4A64-92F8-A44CB762646C}">
      <dgm:prSet phldrT="[Text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Đưa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ra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cách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rèn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luyện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7EEE8C4E-00EB-4C0F-BA1E-0D07BABEFDDB}" type="parTrans" cxnId="{37EF9054-381E-426B-88B9-570D32D862F6}">
      <dgm:prSet/>
      <dgm:spPr/>
      <dgm:t>
        <a:bodyPr/>
        <a:lstStyle/>
        <a:p>
          <a:endParaRPr lang="en-US"/>
        </a:p>
      </dgm:t>
    </dgm:pt>
    <dgm:pt modelId="{97B965EA-68C2-47C6-84B3-3A9CDE63D0BC}" type="sibTrans" cxnId="{37EF9054-381E-426B-88B9-570D32D862F6}">
      <dgm:prSet/>
      <dgm:spPr/>
      <dgm:t>
        <a:bodyPr/>
        <a:lstStyle/>
        <a:p>
          <a:endParaRPr lang="en-US"/>
        </a:p>
      </dgm:t>
    </dgm:pt>
    <dgm:pt modelId="{1C761DE9-43A2-45BB-88D3-EFCD3B87EEF0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Lời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kết</a:t>
          </a:r>
          <a:r>
            <a:rPr lang="en-US" sz="2400" dirty="0">
              <a:solidFill>
                <a:sysClr val="windowText" lastClr="000000"/>
              </a:solidFill>
            </a:rPr>
            <a:t>.</a:t>
          </a:r>
        </a:p>
      </dgm:t>
    </dgm:pt>
    <dgm:pt modelId="{3CBFA33B-BDD6-4C1C-B5AA-C568F4285035}" type="parTrans" cxnId="{47A7863B-AA9E-477E-9F99-86A80E8490EA}">
      <dgm:prSet/>
      <dgm:spPr/>
      <dgm:t>
        <a:bodyPr/>
        <a:lstStyle/>
        <a:p>
          <a:endParaRPr lang="en-US"/>
        </a:p>
      </dgm:t>
    </dgm:pt>
    <dgm:pt modelId="{0F8DD6D9-4FFF-4BF8-B6CD-A04892892145}" type="sibTrans" cxnId="{47A7863B-AA9E-477E-9F99-86A80E8490EA}">
      <dgm:prSet/>
      <dgm:spPr/>
      <dgm:t>
        <a:bodyPr/>
        <a:lstStyle/>
        <a:p>
          <a:endParaRPr lang="en-US"/>
        </a:p>
      </dgm:t>
    </dgm:pt>
    <dgm:pt modelId="{21B70E3A-70E6-42BF-BED1-1BFE81329FF5}" type="pres">
      <dgm:prSet presAssocID="{1EA0B206-CA0B-43E1-B036-0065C72812C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2A36A54-11CA-4698-9EAB-907DFCBADD21}" type="pres">
      <dgm:prSet presAssocID="{3C56F069-15C6-4835-87BB-D0B9CA335BEC}" presName="Parent" presStyleLbl="node0" presStyleIdx="0" presStyleCnt="1">
        <dgm:presLayoutVars>
          <dgm:chMax val="6"/>
          <dgm:chPref val="6"/>
        </dgm:presLayoutVars>
      </dgm:prSet>
      <dgm:spPr/>
    </dgm:pt>
    <dgm:pt modelId="{0327070F-5DAD-4234-9641-AB0BFB40340B}" type="pres">
      <dgm:prSet presAssocID="{E648D74B-34C0-461E-B002-EAA3B26F3E2A}" presName="Accent1" presStyleCnt="0"/>
      <dgm:spPr/>
    </dgm:pt>
    <dgm:pt modelId="{27CEF7E9-E031-40AE-89B8-3FA110101560}" type="pres">
      <dgm:prSet presAssocID="{E648D74B-34C0-461E-B002-EAA3B26F3E2A}" presName="Accent" presStyleLbl="bgShp" presStyleIdx="0" presStyleCnt="6"/>
      <dgm:spPr/>
    </dgm:pt>
    <dgm:pt modelId="{EECE3072-2BF4-4453-826D-E9FD713C06C2}" type="pres">
      <dgm:prSet presAssocID="{E648D74B-34C0-461E-B002-EAA3B26F3E2A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D9D1192-ACBC-4A00-88B8-4B8304FE18F6}" type="pres">
      <dgm:prSet presAssocID="{69990617-BA9F-440D-9DD8-1FE1BE4A7E49}" presName="Accent2" presStyleCnt="0"/>
      <dgm:spPr/>
    </dgm:pt>
    <dgm:pt modelId="{474ECD51-ECBD-4DEA-81D1-2ACC82135EE7}" type="pres">
      <dgm:prSet presAssocID="{69990617-BA9F-440D-9DD8-1FE1BE4A7E49}" presName="Accent" presStyleLbl="bgShp" presStyleIdx="1" presStyleCnt="6"/>
      <dgm:spPr/>
    </dgm:pt>
    <dgm:pt modelId="{181CE502-A6CC-405A-8262-CDD88B510D99}" type="pres">
      <dgm:prSet presAssocID="{69990617-BA9F-440D-9DD8-1FE1BE4A7E49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8ECCA9C-EEDF-48FC-8733-C6F1AEE6DF55}" type="pres">
      <dgm:prSet presAssocID="{3428321D-7B8B-40CF-B32F-42515FBE30FB}" presName="Accent3" presStyleCnt="0"/>
      <dgm:spPr/>
    </dgm:pt>
    <dgm:pt modelId="{1FB14C9C-A93F-4F44-B043-F111BA04F8A5}" type="pres">
      <dgm:prSet presAssocID="{3428321D-7B8B-40CF-B32F-42515FBE30FB}" presName="Accent" presStyleLbl="bgShp" presStyleIdx="2" presStyleCnt="6"/>
      <dgm:spPr/>
    </dgm:pt>
    <dgm:pt modelId="{AB49AEDB-32F1-40D5-8945-361C1B6C9346}" type="pres">
      <dgm:prSet presAssocID="{3428321D-7B8B-40CF-B32F-42515FBE30FB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A18E662-DDA5-41DF-9AD0-04D1DA35D074}" type="pres">
      <dgm:prSet presAssocID="{3D0BF328-1A70-4DCE-A7D2-0CC935B53D80}" presName="Accent4" presStyleCnt="0"/>
      <dgm:spPr/>
    </dgm:pt>
    <dgm:pt modelId="{85CABA00-98AF-4A11-89B6-24BF93A3BCBA}" type="pres">
      <dgm:prSet presAssocID="{3D0BF328-1A70-4DCE-A7D2-0CC935B53D80}" presName="Accent" presStyleLbl="bgShp" presStyleIdx="3" presStyleCnt="6"/>
      <dgm:spPr/>
    </dgm:pt>
    <dgm:pt modelId="{50A3ACFF-0DCD-45A1-9456-FF15E304A144}" type="pres">
      <dgm:prSet presAssocID="{3D0BF328-1A70-4DCE-A7D2-0CC935B53D80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07E22F2-AD6D-43A9-BE18-A584DE3366A0}" type="pres">
      <dgm:prSet presAssocID="{50BB8D61-5BB8-4A64-92F8-A44CB762646C}" presName="Accent5" presStyleCnt="0"/>
      <dgm:spPr/>
    </dgm:pt>
    <dgm:pt modelId="{2B542ABD-C65B-415D-8E1A-EAC0B4877AF3}" type="pres">
      <dgm:prSet presAssocID="{50BB8D61-5BB8-4A64-92F8-A44CB762646C}" presName="Accent" presStyleLbl="bgShp" presStyleIdx="4" presStyleCnt="6"/>
      <dgm:spPr/>
    </dgm:pt>
    <dgm:pt modelId="{75518C2A-75A7-4A98-A391-5E928B73E51E}" type="pres">
      <dgm:prSet presAssocID="{50BB8D61-5BB8-4A64-92F8-A44CB762646C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53F7827-5161-41F0-8483-D510569F0E97}" type="pres">
      <dgm:prSet presAssocID="{1C761DE9-43A2-45BB-88D3-EFCD3B87EEF0}" presName="Accent6" presStyleCnt="0"/>
      <dgm:spPr/>
    </dgm:pt>
    <dgm:pt modelId="{631A3460-62B4-4DC6-B692-8ED6F2D7119D}" type="pres">
      <dgm:prSet presAssocID="{1C761DE9-43A2-45BB-88D3-EFCD3B87EEF0}" presName="Accent" presStyleLbl="bgShp" presStyleIdx="5" presStyleCnt="6"/>
      <dgm:spPr/>
    </dgm:pt>
    <dgm:pt modelId="{56AE3D89-0626-49A8-AF1A-28F0991E120F}" type="pres">
      <dgm:prSet presAssocID="{1C761DE9-43A2-45BB-88D3-EFCD3B87EEF0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4F3DF906-B38E-42E2-AB97-16487C10C0B6}" type="presOf" srcId="{69990617-BA9F-440D-9DD8-1FE1BE4A7E49}" destId="{181CE502-A6CC-405A-8262-CDD88B510D99}" srcOrd="0" destOrd="0" presId="urn:microsoft.com/office/officeart/2011/layout/HexagonRadial"/>
    <dgm:cxn modelId="{2CA6E408-BA7B-4EA0-B723-B0A506A6C2BC}" srcId="{3C56F069-15C6-4835-87BB-D0B9CA335BEC}" destId="{E648D74B-34C0-461E-B002-EAA3B26F3E2A}" srcOrd="0" destOrd="0" parTransId="{9DB23B3A-507A-4127-BE86-57B168774240}" sibTransId="{F409349E-F406-44C4-A5B5-992644C49AE7}"/>
    <dgm:cxn modelId="{C6425B09-AB96-44CB-92A4-4DD0FEC7B4DD}" type="presOf" srcId="{50BB8D61-5BB8-4A64-92F8-A44CB762646C}" destId="{75518C2A-75A7-4A98-A391-5E928B73E51E}" srcOrd="0" destOrd="0" presId="urn:microsoft.com/office/officeart/2011/layout/HexagonRadial"/>
    <dgm:cxn modelId="{4DD76A16-9601-4DBC-B668-C2BCC8A44C50}" type="presOf" srcId="{E648D74B-34C0-461E-B002-EAA3B26F3E2A}" destId="{EECE3072-2BF4-4453-826D-E9FD713C06C2}" srcOrd="0" destOrd="0" presId="urn:microsoft.com/office/officeart/2011/layout/HexagonRadial"/>
    <dgm:cxn modelId="{47A7863B-AA9E-477E-9F99-86A80E8490EA}" srcId="{3C56F069-15C6-4835-87BB-D0B9CA335BEC}" destId="{1C761DE9-43A2-45BB-88D3-EFCD3B87EEF0}" srcOrd="5" destOrd="0" parTransId="{3CBFA33B-BDD6-4C1C-B5AA-C568F4285035}" sibTransId="{0F8DD6D9-4FFF-4BF8-B6CD-A04892892145}"/>
    <dgm:cxn modelId="{6C06CE5F-C512-4932-B173-2AA343B6142F}" srcId="{1EA0B206-CA0B-43E1-B036-0065C72812CC}" destId="{3C56F069-15C6-4835-87BB-D0B9CA335BEC}" srcOrd="0" destOrd="0" parTransId="{9F93EFA4-2E06-4EF2-93B8-A66C5FC9CD0A}" sibTransId="{9956BF8A-9062-4B17-8A3F-1B41FF516E8A}"/>
    <dgm:cxn modelId="{9E8DDD66-2121-47EC-9347-72834E25F9F5}" type="presOf" srcId="{3D0BF328-1A70-4DCE-A7D2-0CC935B53D80}" destId="{50A3ACFF-0DCD-45A1-9456-FF15E304A144}" srcOrd="0" destOrd="0" presId="urn:microsoft.com/office/officeart/2011/layout/HexagonRadial"/>
    <dgm:cxn modelId="{FCBBB452-74D2-421A-9493-C1CD8E152017}" srcId="{3C56F069-15C6-4835-87BB-D0B9CA335BEC}" destId="{3428321D-7B8B-40CF-B32F-42515FBE30FB}" srcOrd="2" destOrd="0" parTransId="{CE9BE9FA-A217-465E-AEBF-550E3352F432}" sibTransId="{D6AA7F8D-7C0E-4A4F-B20F-030D623772BA}"/>
    <dgm:cxn modelId="{0B62E273-F2DD-4D93-A4E9-283B624EB194}" type="presOf" srcId="{1C761DE9-43A2-45BB-88D3-EFCD3B87EEF0}" destId="{56AE3D89-0626-49A8-AF1A-28F0991E120F}" srcOrd="0" destOrd="0" presId="urn:microsoft.com/office/officeart/2011/layout/HexagonRadial"/>
    <dgm:cxn modelId="{37EF9054-381E-426B-88B9-570D32D862F6}" srcId="{3C56F069-15C6-4835-87BB-D0B9CA335BEC}" destId="{50BB8D61-5BB8-4A64-92F8-A44CB762646C}" srcOrd="4" destOrd="0" parTransId="{7EEE8C4E-00EB-4C0F-BA1E-0D07BABEFDDB}" sibTransId="{97B965EA-68C2-47C6-84B3-3A9CDE63D0BC}"/>
    <dgm:cxn modelId="{0C6E52C9-E835-4DA1-B5BC-76DC345729A4}" type="presOf" srcId="{1EA0B206-CA0B-43E1-B036-0065C72812CC}" destId="{21B70E3A-70E6-42BF-BED1-1BFE81329FF5}" srcOrd="0" destOrd="0" presId="urn:microsoft.com/office/officeart/2011/layout/HexagonRadial"/>
    <dgm:cxn modelId="{804905CD-346F-4E24-8F9A-66D6FE56A927}" type="presOf" srcId="{3428321D-7B8B-40CF-B32F-42515FBE30FB}" destId="{AB49AEDB-32F1-40D5-8945-361C1B6C9346}" srcOrd="0" destOrd="0" presId="urn:microsoft.com/office/officeart/2011/layout/HexagonRadial"/>
    <dgm:cxn modelId="{2DD922D3-E20D-4554-8600-E4F8958B6B03}" srcId="{3C56F069-15C6-4835-87BB-D0B9CA335BEC}" destId="{69990617-BA9F-440D-9DD8-1FE1BE4A7E49}" srcOrd="1" destOrd="0" parTransId="{F35518AE-F36C-4849-9633-72544B63381C}" sibTransId="{B4CE9C9E-7CA6-4A41-AF15-C250795A9B71}"/>
    <dgm:cxn modelId="{F9D0EFDF-0BD7-4ED5-B128-44B5AE3125AE}" type="presOf" srcId="{3C56F069-15C6-4835-87BB-D0B9CA335BEC}" destId="{62A36A54-11CA-4698-9EAB-907DFCBADD21}" srcOrd="0" destOrd="0" presId="urn:microsoft.com/office/officeart/2011/layout/HexagonRadial"/>
    <dgm:cxn modelId="{DDA939F3-4A45-45FD-8D09-C1D87A325833}" srcId="{3C56F069-15C6-4835-87BB-D0B9CA335BEC}" destId="{3D0BF328-1A70-4DCE-A7D2-0CC935B53D80}" srcOrd="3" destOrd="0" parTransId="{1E1DF50A-B9A3-43FF-87AC-9F09473EB0B0}" sibTransId="{CBF9079D-C349-4E90-A050-C9D4B25E09E5}"/>
    <dgm:cxn modelId="{A8727DEB-53E1-482A-B20C-B2D2FCA18F75}" type="presParOf" srcId="{21B70E3A-70E6-42BF-BED1-1BFE81329FF5}" destId="{62A36A54-11CA-4698-9EAB-907DFCBADD21}" srcOrd="0" destOrd="0" presId="urn:microsoft.com/office/officeart/2011/layout/HexagonRadial"/>
    <dgm:cxn modelId="{D0D1C110-CBBD-495A-BBFE-7DD98488BCD5}" type="presParOf" srcId="{21B70E3A-70E6-42BF-BED1-1BFE81329FF5}" destId="{0327070F-5DAD-4234-9641-AB0BFB40340B}" srcOrd="1" destOrd="0" presId="urn:microsoft.com/office/officeart/2011/layout/HexagonRadial"/>
    <dgm:cxn modelId="{E602E5F5-350C-4E75-BDCE-6902DE138D0E}" type="presParOf" srcId="{0327070F-5DAD-4234-9641-AB0BFB40340B}" destId="{27CEF7E9-E031-40AE-89B8-3FA110101560}" srcOrd="0" destOrd="0" presId="urn:microsoft.com/office/officeart/2011/layout/HexagonRadial"/>
    <dgm:cxn modelId="{2B564F7D-A15B-43E9-8B2A-75A66FB7D639}" type="presParOf" srcId="{21B70E3A-70E6-42BF-BED1-1BFE81329FF5}" destId="{EECE3072-2BF4-4453-826D-E9FD713C06C2}" srcOrd="2" destOrd="0" presId="urn:microsoft.com/office/officeart/2011/layout/HexagonRadial"/>
    <dgm:cxn modelId="{400AE7BB-D4A8-42C8-8686-CFCEAE1839E5}" type="presParOf" srcId="{21B70E3A-70E6-42BF-BED1-1BFE81329FF5}" destId="{BD9D1192-ACBC-4A00-88B8-4B8304FE18F6}" srcOrd="3" destOrd="0" presId="urn:microsoft.com/office/officeart/2011/layout/HexagonRadial"/>
    <dgm:cxn modelId="{D02FB370-05F2-4440-A602-8A140C009CFB}" type="presParOf" srcId="{BD9D1192-ACBC-4A00-88B8-4B8304FE18F6}" destId="{474ECD51-ECBD-4DEA-81D1-2ACC82135EE7}" srcOrd="0" destOrd="0" presId="urn:microsoft.com/office/officeart/2011/layout/HexagonRadial"/>
    <dgm:cxn modelId="{ADA98E92-3BF8-48BE-838A-7669EE698390}" type="presParOf" srcId="{21B70E3A-70E6-42BF-BED1-1BFE81329FF5}" destId="{181CE502-A6CC-405A-8262-CDD88B510D99}" srcOrd="4" destOrd="0" presId="urn:microsoft.com/office/officeart/2011/layout/HexagonRadial"/>
    <dgm:cxn modelId="{7C94F7FD-CFB5-45EF-9328-C712B624F403}" type="presParOf" srcId="{21B70E3A-70E6-42BF-BED1-1BFE81329FF5}" destId="{78ECCA9C-EEDF-48FC-8733-C6F1AEE6DF55}" srcOrd="5" destOrd="0" presId="urn:microsoft.com/office/officeart/2011/layout/HexagonRadial"/>
    <dgm:cxn modelId="{D685A816-C972-4FD0-8F4D-EA22182944D2}" type="presParOf" srcId="{78ECCA9C-EEDF-48FC-8733-C6F1AEE6DF55}" destId="{1FB14C9C-A93F-4F44-B043-F111BA04F8A5}" srcOrd="0" destOrd="0" presId="urn:microsoft.com/office/officeart/2011/layout/HexagonRadial"/>
    <dgm:cxn modelId="{7A346ED3-3C77-4322-BB3B-75520ADCA328}" type="presParOf" srcId="{21B70E3A-70E6-42BF-BED1-1BFE81329FF5}" destId="{AB49AEDB-32F1-40D5-8945-361C1B6C9346}" srcOrd="6" destOrd="0" presId="urn:microsoft.com/office/officeart/2011/layout/HexagonRadial"/>
    <dgm:cxn modelId="{7D4C5A06-979C-4CF2-8F42-0A6F72233768}" type="presParOf" srcId="{21B70E3A-70E6-42BF-BED1-1BFE81329FF5}" destId="{8A18E662-DDA5-41DF-9AD0-04D1DA35D074}" srcOrd="7" destOrd="0" presId="urn:microsoft.com/office/officeart/2011/layout/HexagonRadial"/>
    <dgm:cxn modelId="{35F18AE0-DE9E-40F2-9E24-2CDBB7A1148E}" type="presParOf" srcId="{8A18E662-DDA5-41DF-9AD0-04D1DA35D074}" destId="{85CABA00-98AF-4A11-89B6-24BF93A3BCBA}" srcOrd="0" destOrd="0" presId="urn:microsoft.com/office/officeart/2011/layout/HexagonRadial"/>
    <dgm:cxn modelId="{D36B810C-12E3-41D4-8780-2B42BDE1AC38}" type="presParOf" srcId="{21B70E3A-70E6-42BF-BED1-1BFE81329FF5}" destId="{50A3ACFF-0DCD-45A1-9456-FF15E304A144}" srcOrd="8" destOrd="0" presId="urn:microsoft.com/office/officeart/2011/layout/HexagonRadial"/>
    <dgm:cxn modelId="{6310A2C3-EF55-45FF-9B7E-4551D9A3D46B}" type="presParOf" srcId="{21B70E3A-70E6-42BF-BED1-1BFE81329FF5}" destId="{B07E22F2-AD6D-43A9-BE18-A584DE3366A0}" srcOrd="9" destOrd="0" presId="urn:microsoft.com/office/officeart/2011/layout/HexagonRadial"/>
    <dgm:cxn modelId="{926CB400-2646-4823-938E-0D4E08C55C7C}" type="presParOf" srcId="{B07E22F2-AD6D-43A9-BE18-A584DE3366A0}" destId="{2B542ABD-C65B-415D-8E1A-EAC0B4877AF3}" srcOrd="0" destOrd="0" presId="urn:microsoft.com/office/officeart/2011/layout/HexagonRadial"/>
    <dgm:cxn modelId="{02CAB054-95BE-4763-8099-27CA80884CBB}" type="presParOf" srcId="{21B70E3A-70E6-42BF-BED1-1BFE81329FF5}" destId="{75518C2A-75A7-4A98-A391-5E928B73E51E}" srcOrd="10" destOrd="0" presId="urn:microsoft.com/office/officeart/2011/layout/HexagonRadial"/>
    <dgm:cxn modelId="{17B64C58-6468-47DC-B2B2-616DC3DD8DF8}" type="presParOf" srcId="{21B70E3A-70E6-42BF-BED1-1BFE81329FF5}" destId="{353F7827-5161-41F0-8483-D510569F0E97}" srcOrd="11" destOrd="0" presId="urn:microsoft.com/office/officeart/2011/layout/HexagonRadial"/>
    <dgm:cxn modelId="{394AC3E8-8BB1-481A-A77C-D2B50E591016}" type="presParOf" srcId="{353F7827-5161-41F0-8483-D510569F0E97}" destId="{631A3460-62B4-4DC6-B692-8ED6F2D7119D}" srcOrd="0" destOrd="0" presId="urn:microsoft.com/office/officeart/2011/layout/HexagonRadial"/>
    <dgm:cxn modelId="{1260D5BE-D474-437A-B097-12F7B1AC39E0}" type="presParOf" srcId="{21B70E3A-70E6-42BF-BED1-1BFE81329FF5}" destId="{56AE3D89-0626-49A8-AF1A-28F0991E120F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97652EE-50CD-4DCA-8896-A75A31A25F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F8BA1C-956B-45E2-B4EB-78499527A331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Giới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thiệu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3B7D7704-96E6-45EC-B864-9025D1E60C2F}" type="parTrans" cxnId="{A55757F1-9085-4FD6-81B0-85E12EFDE4DF}">
      <dgm:prSet/>
      <dgm:spPr/>
      <dgm:t>
        <a:bodyPr/>
        <a:lstStyle/>
        <a:p>
          <a:endParaRPr lang="en-US"/>
        </a:p>
      </dgm:t>
    </dgm:pt>
    <dgm:pt modelId="{C1FCB8ED-4D5B-4E2C-9CDF-912CDEB0D98D}" type="sibTrans" cxnId="{A55757F1-9085-4FD6-81B0-85E12EFDE4DF}">
      <dgm:prSet/>
      <dgm:spPr/>
      <dgm:t>
        <a:bodyPr/>
        <a:lstStyle/>
        <a:p>
          <a:endParaRPr lang="en-US"/>
        </a:p>
      </dgm:t>
    </dgm:pt>
    <dgm:pt modelId="{D5D77043-DBA3-4E36-9918-6A5ADC3DA2F3}">
      <dgm:prSet phldrT="[Text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Tên</a:t>
          </a:r>
          <a:r>
            <a:rPr lang="en-US" sz="2000" dirty="0"/>
            <a:t>, </a:t>
          </a:r>
          <a:r>
            <a:rPr lang="en-US" sz="2000" dirty="0" err="1"/>
            <a:t>tuổi</a:t>
          </a:r>
          <a:r>
            <a:rPr lang="en-US" sz="2000" dirty="0"/>
            <a:t>, </a:t>
          </a:r>
          <a:r>
            <a:rPr lang="en-US" sz="2000" dirty="0" err="1"/>
            <a:t>lớp</a:t>
          </a:r>
          <a:r>
            <a:rPr lang="en-US" sz="2000" dirty="0"/>
            <a:t>…</a:t>
          </a:r>
        </a:p>
      </dgm:t>
    </dgm:pt>
    <dgm:pt modelId="{443F7DE5-3653-45EC-BDDB-3152D619AE97}" type="parTrans" cxnId="{02FF4AE6-C1F9-4C5A-85F3-7E25C37EEF8A}">
      <dgm:prSet/>
      <dgm:spPr/>
      <dgm:t>
        <a:bodyPr/>
        <a:lstStyle/>
        <a:p>
          <a:endParaRPr lang="en-US"/>
        </a:p>
      </dgm:t>
    </dgm:pt>
    <dgm:pt modelId="{22CC970E-F6AE-4698-8975-4D119C93C96B}" type="sibTrans" cxnId="{02FF4AE6-C1F9-4C5A-85F3-7E25C37EEF8A}">
      <dgm:prSet/>
      <dgm:spPr/>
      <dgm:t>
        <a:bodyPr/>
        <a:lstStyle/>
        <a:p>
          <a:endParaRPr lang="en-US"/>
        </a:p>
      </dgm:t>
    </dgm:pt>
    <dgm:pt modelId="{9ECB96AB-64A0-4B02-BDDC-0D33AA57CF66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Chấp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nhận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5CBBF5B2-83B1-4152-B74D-E8D8E4FF7039}" type="parTrans" cxnId="{D9E87FC1-332B-4F15-8A57-C27334312C40}">
      <dgm:prSet/>
      <dgm:spPr/>
      <dgm:t>
        <a:bodyPr/>
        <a:lstStyle/>
        <a:p>
          <a:endParaRPr lang="en-US"/>
        </a:p>
      </dgm:t>
    </dgm:pt>
    <dgm:pt modelId="{8E21A20B-E4F2-4C7B-8F38-E15559812FC9}" type="sibTrans" cxnId="{D9E87FC1-332B-4F15-8A57-C27334312C40}">
      <dgm:prSet/>
      <dgm:spPr/>
      <dgm:t>
        <a:bodyPr/>
        <a:lstStyle/>
        <a:p>
          <a:endParaRPr lang="en-US"/>
        </a:p>
      </dgm:t>
    </dgm:pt>
    <dgm:pt modelId="{05FE3E5D-5783-4856-A778-A100A8602947}">
      <dgm:prSet phldrT="[Text]"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/>
            <a:t>1 </a:t>
          </a:r>
          <a:r>
            <a:rPr lang="en-US" sz="2000" dirty="0" err="1"/>
            <a:t>số</a:t>
          </a:r>
          <a:r>
            <a:rPr lang="en-US" sz="2000" dirty="0"/>
            <a:t> </a:t>
          </a:r>
          <a:r>
            <a:rPr lang="en-US" sz="2000" dirty="0" err="1"/>
            <a:t>nhược</a:t>
          </a:r>
          <a:r>
            <a:rPr lang="en-US" sz="2000" dirty="0"/>
            <a:t> </a:t>
          </a:r>
          <a:r>
            <a:rPr lang="en-US" sz="2000" dirty="0" err="1"/>
            <a:t>điểm</a:t>
          </a:r>
          <a:r>
            <a:rPr lang="en-US" sz="2000" dirty="0"/>
            <a:t> </a:t>
          </a:r>
          <a:r>
            <a:rPr lang="en-US" sz="2000" dirty="0" err="1"/>
            <a:t>của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820ABF2E-48F6-4D2D-9C9C-EE2ED4616AD4}" type="parTrans" cxnId="{A0F3C5C5-57EE-42BB-B9AB-3FE43CF8A179}">
      <dgm:prSet/>
      <dgm:spPr/>
      <dgm:t>
        <a:bodyPr/>
        <a:lstStyle/>
        <a:p>
          <a:endParaRPr lang="en-US"/>
        </a:p>
      </dgm:t>
    </dgm:pt>
    <dgm:pt modelId="{D49B3ACB-F27D-42D0-9EFD-87C9AE71EA5D}" type="sibTrans" cxnId="{A0F3C5C5-57EE-42BB-B9AB-3FE43CF8A179}">
      <dgm:prSet/>
      <dgm:spPr/>
      <dgm:t>
        <a:bodyPr/>
        <a:lstStyle/>
        <a:p>
          <a:endParaRPr lang="en-US"/>
        </a:p>
      </dgm:t>
    </dgm:pt>
    <dgm:pt modelId="{79FBAA84-2F3B-473C-ADD0-6973A7A0C244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Tôn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trọng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bản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thân</a:t>
          </a:r>
          <a:endParaRPr lang="en-US" sz="2200" dirty="0"/>
        </a:p>
      </dgm:t>
    </dgm:pt>
    <dgm:pt modelId="{84B52BA6-0660-4A3A-85AB-422D3CFA54C6}" type="parTrans" cxnId="{B48C2F79-51EB-4100-A85B-FEDBC78EDECE}">
      <dgm:prSet/>
      <dgm:spPr/>
      <dgm:t>
        <a:bodyPr/>
        <a:lstStyle/>
        <a:p>
          <a:endParaRPr lang="en-US"/>
        </a:p>
      </dgm:t>
    </dgm:pt>
    <dgm:pt modelId="{5CF90220-3D09-4D5E-ABC1-6F51F8A59FB3}" type="sibTrans" cxnId="{B48C2F79-51EB-4100-A85B-FEDBC78EDECE}">
      <dgm:prSet/>
      <dgm:spPr/>
      <dgm:t>
        <a:bodyPr/>
        <a:lstStyle/>
        <a:p>
          <a:endParaRPr lang="en-US"/>
        </a:p>
      </dgm:t>
    </dgm:pt>
    <dgm:pt modelId="{61FB1AA5-848A-4D6A-ADC0-3D4D5C9DAB76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200" dirty="0" err="1">
              <a:solidFill>
                <a:srgbClr val="FF0000"/>
              </a:solidFill>
            </a:rPr>
            <a:t>Cách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rèn</a:t>
          </a:r>
          <a:r>
            <a:rPr lang="en-US" sz="2200" dirty="0">
              <a:solidFill>
                <a:srgbClr val="FF0000"/>
              </a:solidFill>
            </a:rPr>
            <a:t> </a:t>
          </a:r>
          <a:r>
            <a:rPr lang="en-US" sz="2200" dirty="0" err="1">
              <a:solidFill>
                <a:srgbClr val="FF0000"/>
              </a:solidFill>
            </a:rPr>
            <a:t>luyện</a:t>
          </a:r>
          <a:r>
            <a:rPr lang="en-US" sz="2200" dirty="0">
              <a:solidFill>
                <a:srgbClr val="FF0000"/>
              </a:solidFill>
            </a:rPr>
            <a:t> </a:t>
          </a:r>
        </a:p>
      </dgm:t>
    </dgm:pt>
    <dgm:pt modelId="{F7993659-A903-4869-86C3-BCA3AD0AF903}" type="parTrans" cxnId="{79C36840-7CBB-4FE6-A130-462DF621AD0B}">
      <dgm:prSet/>
      <dgm:spPr/>
      <dgm:t>
        <a:bodyPr/>
        <a:lstStyle/>
        <a:p>
          <a:endParaRPr lang="en-US"/>
        </a:p>
      </dgm:t>
    </dgm:pt>
    <dgm:pt modelId="{A31E095D-CE3F-4E66-9638-60A7D28657BF}" type="sibTrans" cxnId="{79C36840-7CBB-4FE6-A130-462DF621AD0B}">
      <dgm:prSet/>
      <dgm:spPr/>
      <dgm:t>
        <a:bodyPr/>
        <a:lstStyle/>
        <a:p>
          <a:endParaRPr lang="en-US"/>
        </a:p>
      </dgm:t>
    </dgm:pt>
    <dgm:pt modelId="{4445566F-6750-4419-A7EC-BCE67965864F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Nhìn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chúng</a:t>
          </a:r>
          <a:r>
            <a:rPr lang="en-US" sz="2000" dirty="0"/>
            <a:t> </a:t>
          </a:r>
          <a:r>
            <a:rPr lang="en-US" sz="2000" dirty="0" err="1"/>
            <a:t>theo</a:t>
          </a:r>
          <a:r>
            <a:rPr lang="en-US" sz="2000" dirty="0"/>
            <a:t> </a:t>
          </a:r>
          <a:r>
            <a:rPr lang="en-US" sz="2000" dirty="0" err="1"/>
            <a:t>hướng</a:t>
          </a:r>
          <a:r>
            <a:rPr lang="en-US" sz="2000" dirty="0"/>
            <a:t> </a:t>
          </a:r>
          <a:r>
            <a:rPr lang="en-US" sz="2000" dirty="0" err="1"/>
            <a:t>tích</a:t>
          </a:r>
          <a:r>
            <a:rPr lang="en-US" sz="2000" dirty="0"/>
            <a:t> </a:t>
          </a:r>
          <a:r>
            <a:rPr lang="en-US" sz="2000" dirty="0" err="1"/>
            <a:t>cực</a:t>
          </a:r>
          <a:r>
            <a:rPr lang="en-US" sz="2000" dirty="0"/>
            <a:t>.</a:t>
          </a:r>
        </a:p>
      </dgm:t>
    </dgm:pt>
    <dgm:pt modelId="{EBFEBD78-A7C1-4BEA-A10C-A0FB52F37A8A}" type="parTrans" cxnId="{65109C8E-F101-477A-BAE4-7E084177569D}">
      <dgm:prSet/>
      <dgm:spPr/>
      <dgm:t>
        <a:bodyPr/>
        <a:lstStyle/>
        <a:p>
          <a:endParaRPr lang="en-US"/>
        </a:p>
      </dgm:t>
    </dgm:pt>
    <dgm:pt modelId="{2300C279-58F5-4737-B5FD-5DCE76FF4192}" type="sibTrans" cxnId="{65109C8E-F101-477A-BAE4-7E084177569D}">
      <dgm:prSet/>
      <dgm:spPr/>
      <dgm:t>
        <a:bodyPr/>
        <a:lstStyle/>
        <a:p>
          <a:endParaRPr lang="en-US"/>
        </a:p>
      </dgm:t>
    </dgm:pt>
    <dgm:pt modelId="{A69345C7-2174-4A55-8667-E66BFB9016CD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Chăm</a:t>
          </a:r>
          <a:r>
            <a:rPr lang="en-US" sz="2000" dirty="0"/>
            <a:t> </a:t>
          </a:r>
          <a:r>
            <a:rPr lang="en-US" sz="2000" dirty="0" err="1"/>
            <a:t>sóc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 ( </a:t>
          </a:r>
          <a:r>
            <a:rPr lang="en-US" sz="2000" dirty="0" err="1"/>
            <a:t>sức</a:t>
          </a:r>
          <a:r>
            <a:rPr lang="en-US" sz="2000" dirty="0"/>
            <a:t> </a:t>
          </a:r>
          <a:r>
            <a:rPr lang="en-US" sz="2000" dirty="0" err="1"/>
            <a:t>khoẻ</a:t>
          </a:r>
          <a:r>
            <a:rPr lang="en-US" sz="2000" dirty="0"/>
            <a:t>, </a:t>
          </a:r>
          <a:r>
            <a:rPr lang="en-US" sz="2000" dirty="0" err="1"/>
            <a:t>trí</a:t>
          </a:r>
          <a:r>
            <a:rPr lang="en-US" sz="2000" dirty="0"/>
            <a:t> </a:t>
          </a:r>
          <a:r>
            <a:rPr lang="en-US" sz="2000" dirty="0" err="1"/>
            <a:t>tuệ</a:t>
          </a:r>
          <a:r>
            <a:rPr lang="en-US" sz="2000" dirty="0"/>
            <a:t>, </a:t>
          </a:r>
          <a:r>
            <a:rPr lang="en-US" sz="2000" dirty="0" err="1"/>
            <a:t>tinh</a:t>
          </a:r>
          <a:r>
            <a:rPr lang="en-US" sz="2000" dirty="0"/>
            <a:t> </a:t>
          </a:r>
          <a:r>
            <a:rPr lang="en-US" sz="2000" dirty="0" err="1"/>
            <a:t>thần</a:t>
          </a:r>
          <a:r>
            <a:rPr lang="en-US" sz="2000" dirty="0"/>
            <a:t>…)</a:t>
          </a:r>
        </a:p>
      </dgm:t>
    </dgm:pt>
    <dgm:pt modelId="{D2D3F430-DD2B-4243-A5FC-44DACE51B5A8}" type="parTrans" cxnId="{788360D7-634B-41AB-B770-888C400CE421}">
      <dgm:prSet/>
      <dgm:spPr/>
      <dgm:t>
        <a:bodyPr/>
        <a:lstStyle/>
        <a:p>
          <a:endParaRPr lang="en-US"/>
        </a:p>
      </dgm:t>
    </dgm:pt>
    <dgm:pt modelId="{B81FC7E2-67F9-4497-B9D3-D041206D6484}" type="sibTrans" cxnId="{788360D7-634B-41AB-B770-888C400CE421}">
      <dgm:prSet/>
      <dgm:spPr/>
      <dgm:t>
        <a:bodyPr/>
        <a:lstStyle/>
        <a:p>
          <a:endParaRPr lang="en-US"/>
        </a:p>
      </dgm:t>
    </dgm:pt>
    <dgm:pt modelId="{227E2523-E274-42D0-BA62-D80C8AE1F2FE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Không</a:t>
          </a:r>
          <a:r>
            <a:rPr lang="en-US" sz="2000" dirty="0"/>
            <a:t> </a:t>
          </a:r>
          <a:r>
            <a:rPr lang="en-US" sz="2000" dirty="0" err="1"/>
            <a:t>hạ</a:t>
          </a:r>
          <a:r>
            <a:rPr lang="en-US" sz="2000" dirty="0"/>
            <a:t> </a:t>
          </a:r>
          <a:r>
            <a:rPr lang="en-US" sz="2000" dirty="0" err="1"/>
            <a:t>thấp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, </a:t>
          </a:r>
          <a:r>
            <a:rPr lang="en-US" sz="2000" dirty="0" err="1"/>
            <a:t>hài</a:t>
          </a:r>
          <a:r>
            <a:rPr lang="en-US" sz="2000" dirty="0"/>
            <a:t> </a:t>
          </a:r>
          <a:r>
            <a:rPr lang="en-US" sz="2000" dirty="0" err="1"/>
            <a:t>lòng</a:t>
          </a:r>
          <a:r>
            <a:rPr lang="en-US" sz="2000" dirty="0"/>
            <a:t>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44ACC9B1-9930-43BC-B75E-3CE31E796956}" type="parTrans" cxnId="{08603DCE-1791-4F5D-ABC2-422F73051965}">
      <dgm:prSet/>
      <dgm:spPr/>
      <dgm:t>
        <a:bodyPr/>
        <a:lstStyle/>
        <a:p>
          <a:endParaRPr lang="en-US"/>
        </a:p>
      </dgm:t>
    </dgm:pt>
    <dgm:pt modelId="{E5F3D6BB-4C1C-4823-968D-E2372C49BD7B}" type="sibTrans" cxnId="{08603DCE-1791-4F5D-ABC2-422F73051965}">
      <dgm:prSet/>
      <dgm:spPr/>
      <dgm:t>
        <a:bodyPr/>
        <a:lstStyle/>
        <a:p>
          <a:endParaRPr lang="en-US"/>
        </a:p>
      </dgm:t>
    </dgm:pt>
    <dgm:pt modelId="{FC836F44-EBE5-4C76-A0B6-72BDAC083486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khiêm</a:t>
          </a:r>
          <a:r>
            <a:rPr lang="en-US" sz="2000" dirty="0"/>
            <a:t> </a:t>
          </a:r>
          <a:r>
            <a:rPr lang="en-US" sz="2000" dirty="0" err="1"/>
            <a:t>tốn</a:t>
          </a:r>
          <a:r>
            <a:rPr lang="en-US" sz="2000" dirty="0"/>
            <a:t>, </a:t>
          </a:r>
          <a:r>
            <a:rPr lang="en-US" sz="2000" dirty="0" err="1"/>
            <a:t>học</a:t>
          </a:r>
          <a:r>
            <a:rPr lang="en-US" sz="2000" dirty="0"/>
            <a:t> </a:t>
          </a:r>
          <a:r>
            <a:rPr lang="en-US" sz="2000" dirty="0" err="1"/>
            <a:t>hỏi</a:t>
          </a:r>
          <a:r>
            <a:rPr lang="en-US" sz="2000" dirty="0"/>
            <a:t>.</a:t>
          </a:r>
        </a:p>
      </dgm:t>
    </dgm:pt>
    <dgm:pt modelId="{47960FB3-3ECC-4A84-B0DE-C4FD48E935FC}" type="parTrans" cxnId="{28A1EC85-C855-452A-8F25-309AA6663CD5}">
      <dgm:prSet/>
      <dgm:spPr/>
      <dgm:t>
        <a:bodyPr/>
        <a:lstStyle/>
        <a:p>
          <a:endParaRPr lang="en-US"/>
        </a:p>
      </dgm:t>
    </dgm:pt>
    <dgm:pt modelId="{50A5DEA3-BB6E-4BDB-A756-DCF542094D40}" type="sibTrans" cxnId="{28A1EC85-C855-452A-8F25-309AA6663CD5}">
      <dgm:prSet/>
      <dgm:spPr/>
      <dgm:t>
        <a:bodyPr/>
        <a:lstStyle/>
        <a:p>
          <a:endParaRPr lang="en-US"/>
        </a:p>
      </dgm:t>
    </dgm:pt>
    <dgm:pt modelId="{8ADEDFB1-A7C1-42C4-A871-2C246D999C84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000" dirty="0" err="1"/>
            <a:t>Luôn</a:t>
          </a:r>
          <a:r>
            <a:rPr lang="en-US" sz="2000" dirty="0"/>
            <a:t> </a:t>
          </a:r>
          <a:r>
            <a:rPr lang="en-US" sz="2000" dirty="0" err="1"/>
            <a:t>thành</a:t>
          </a:r>
          <a:r>
            <a:rPr lang="en-US" sz="2000" dirty="0"/>
            <a:t> </a:t>
          </a:r>
          <a:r>
            <a:rPr lang="en-US" sz="2000" dirty="0" err="1"/>
            <a:t>thật</a:t>
          </a:r>
          <a:r>
            <a:rPr lang="en-US" sz="2000" dirty="0"/>
            <a:t> </a:t>
          </a:r>
          <a:r>
            <a:rPr lang="en-US" sz="2000" dirty="0" err="1"/>
            <a:t>với</a:t>
          </a:r>
          <a:r>
            <a:rPr lang="en-US" sz="2000" dirty="0"/>
            <a:t> </a:t>
          </a:r>
          <a:r>
            <a:rPr lang="en-US" sz="2000" dirty="0" err="1"/>
            <a:t>chính</a:t>
          </a:r>
          <a:r>
            <a:rPr lang="en-US" sz="2000" dirty="0"/>
            <a:t> </a:t>
          </a:r>
          <a:r>
            <a:rPr lang="en-US" sz="2000" dirty="0" err="1"/>
            <a:t>mình</a:t>
          </a:r>
          <a:r>
            <a:rPr lang="en-US" sz="2000" dirty="0"/>
            <a:t>, </a:t>
          </a:r>
          <a:r>
            <a:rPr lang="en-US" sz="2000" dirty="0" err="1"/>
            <a:t>thừa</a:t>
          </a:r>
          <a:r>
            <a:rPr lang="en-US" sz="2000" dirty="0"/>
            <a:t> </a:t>
          </a:r>
          <a:r>
            <a:rPr lang="en-US" sz="2000" dirty="0" err="1"/>
            <a:t>nhận</a:t>
          </a:r>
          <a:r>
            <a:rPr lang="en-US" sz="2000" dirty="0"/>
            <a:t> </a:t>
          </a:r>
          <a:r>
            <a:rPr lang="en-US" sz="2000" dirty="0" err="1"/>
            <a:t>khi</a:t>
          </a:r>
          <a:r>
            <a:rPr lang="en-US" sz="2000" dirty="0"/>
            <a:t> </a:t>
          </a:r>
          <a:r>
            <a:rPr lang="en-US" sz="2000" dirty="0" err="1"/>
            <a:t>mắc</a:t>
          </a:r>
          <a:r>
            <a:rPr lang="en-US" sz="2000" dirty="0"/>
            <a:t> </a:t>
          </a:r>
          <a:r>
            <a:rPr lang="en-US" sz="2000" dirty="0" err="1"/>
            <a:t>lỗi</a:t>
          </a:r>
          <a:r>
            <a:rPr lang="en-US" sz="2000" dirty="0"/>
            <a:t>…</a:t>
          </a:r>
        </a:p>
      </dgm:t>
    </dgm:pt>
    <dgm:pt modelId="{D14340BD-864B-49B4-997C-7EC25E3E118F}" type="parTrans" cxnId="{D1297B32-E09F-46AD-9CFE-D47ACCC2B237}">
      <dgm:prSet/>
      <dgm:spPr/>
      <dgm:t>
        <a:bodyPr/>
        <a:lstStyle/>
        <a:p>
          <a:endParaRPr lang="en-US"/>
        </a:p>
      </dgm:t>
    </dgm:pt>
    <dgm:pt modelId="{76BB4C83-A392-41E4-8FD6-D2CC5612C731}" type="sibTrans" cxnId="{D1297B32-E09F-46AD-9CFE-D47ACCC2B237}">
      <dgm:prSet/>
      <dgm:spPr/>
      <dgm:t>
        <a:bodyPr/>
        <a:lstStyle/>
        <a:p>
          <a:endParaRPr lang="en-US"/>
        </a:p>
      </dgm:t>
    </dgm:pt>
    <dgm:pt modelId="{81A939D2-5044-4EA3-A2DA-C93E0B183D4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Trau</a:t>
          </a:r>
          <a:r>
            <a:rPr lang="en-US" sz="2000" dirty="0"/>
            <a:t> </a:t>
          </a:r>
          <a:r>
            <a:rPr lang="en-US" sz="2000" dirty="0" err="1"/>
            <a:t>dồi</a:t>
          </a:r>
          <a:r>
            <a:rPr lang="en-US" sz="2000" dirty="0"/>
            <a:t> tri </a:t>
          </a:r>
          <a:r>
            <a:rPr lang="en-US" sz="2000" dirty="0" err="1"/>
            <a:t>thức</a:t>
          </a:r>
          <a:r>
            <a:rPr lang="en-US" sz="2000" dirty="0"/>
            <a:t>, </a:t>
          </a:r>
          <a:r>
            <a:rPr lang="en-US" sz="2000" dirty="0" err="1"/>
            <a:t>kĩ</a:t>
          </a:r>
          <a:r>
            <a:rPr lang="en-US" sz="2000" dirty="0"/>
            <a:t> </a:t>
          </a:r>
          <a:r>
            <a:rPr lang="en-US" sz="2000" dirty="0" err="1"/>
            <a:t>năng</a:t>
          </a:r>
          <a:endParaRPr lang="en-US" sz="2000" dirty="0"/>
        </a:p>
      </dgm:t>
    </dgm:pt>
    <dgm:pt modelId="{5DEA6DC1-69FB-4D04-B726-5EE185E03C06}" type="parTrans" cxnId="{EE774281-EC6C-4A3B-BA90-00FB4E27395D}">
      <dgm:prSet/>
      <dgm:spPr/>
      <dgm:t>
        <a:bodyPr/>
        <a:lstStyle/>
        <a:p>
          <a:endParaRPr lang="en-US"/>
        </a:p>
      </dgm:t>
    </dgm:pt>
    <dgm:pt modelId="{1586599D-47B8-4839-98EA-25DDFA72C59D}" type="sibTrans" cxnId="{EE774281-EC6C-4A3B-BA90-00FB4E27395D}">
      <dgm:prSet/>
      <dgm:spPr/>
      <dgm:t>
        <a:bodyPr/>
        <a:lstStyle/>
        <a:p>
          <a:endParaRPr lang="en-US"/>
        </a:p>
      </dgm:t>
    </dgm:pt>
    <dgm:pt modelId="{94299646-07CC-4FC3-87FA-9A83AB0981D3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sz="2000" dirty="0" err="1"/>
            <a:t>Lên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và</a:t>
          </a:r>
          <a:r>
            <a:rPr lang="en-US" sz="2000" dirty="0"/>
            <a:t> </a:t>
          </a:r>
          <a:r>
            <a:rPr lang="en-US" sz="2000" dirty="0" err="1"/>
            <a:t>thực</a:t>
          </a:r>
          <a:r>
            <a:rPr lang="en-US" sz="2000" dirty="0"/>
            <a:t> </a:t>
          </a:r>
          <a:r>
            <a:rPr lang="en-US" sz="2000" dirty="0" err="1"/>
            <a:t>hiện</a:t>
          </a:r>
          <a:r>
            <a:rPr lang="en-US" sz="2000" dirty="0"/>
            <a:t> </a:t>
          </a:r>
          <a:r>
            <a:rPr lang="en-US" sz="2000" dirty="0" err="1"/>
            <a:t>kế</a:t>
          </a:r>
          <a:r>
            <a:rPr lang="en-US" sz="2000" dirty="0"/>
            <a:t> </a:t>
          </a:r>
          <a:r>
            <a:rPr lang="en-US" sz="2000" dirty="0" err="1"/>
            <a:t>hoạch</a:t>
          </a:r>
          <a:r>
            <a:rPr lang="en-US" sz="2000" dirty="0"/>
            <a:t> </a:t>
          </a:r>
          <a:r>
            <a:rPr lang="en-US" sz="2000" dirty="0" err="1"/>
            <a:t>cải</a:t>
          </a:r>
          <a:r>
            <a:rPr lang="en-US" sz="2000" dirty="0"/>
            <a:t> </a:t>
          </a:r>
          <a:r>
            <a:rPr lang="en-US" sz="2000" dirty="0" err="1"/>
            <a:t>thiện</a:t>
          </a:r>
          <a:r>
            <a:rPr lang="en-US" sz="2000" dirty="0"/>
            <a:t> </a:t>
          </a:r>
          <a:r>
            <a:rPr lang="en-US" sz="2000" dirty="0" err="1"/>
            <a:t>bản</a:t>
          </a:r>
          <a:r>
            <a:rPr lang="en-US" sz="2000" dirty="0"/>
            <a:t> </a:t>
          </a:r>
          <a:r>
            <a:rPr lang="en-US" sz="2000" dirty="0" err="1"/>
            <a:t>thân</a:t>
          </a:r>
          <a:r>
            <a:rPr lang="en-US" sz="2000" dirty="0"/>
            <a:t>.</a:t>
          </a:r>
        </a:p>
      </dgm:t>
    </dgm:pt>
    <dgm:pt modelId="{7E5A3650-18CC-40EA-B018-FCA5030A257B}" type="parTrans" cxnId="{485A309D-AB0C-407C-92E6-0E5DE89ACC59}">
      <dgm:prSet/>
      <dgm:spPr/>
      <dgm:t>
        <a:bodyPr/>
        <a:lstStyle/>
        <a:p>
          <a:endParaRPr lang="en-US"/>
        </a:p>
      </dgm:t>
    </dgm:pt>
    <dgm:pt modelId="{2E4B4CEE-92B9-4214-AD66-F26FD775E736}" type="sibTrans" cxnId="{485A309D-AB0C-407C-92E6-0E5DE89ACC59}">
      <dgm:prSet/>
      <dgm:spPr/>
      <dgm:t>
        <a:bodyPr/>
        <a:lstStyle/>
        <a:p>
          <a:endParaRPr lang="en-US"/>
        </a:p>
      </dgm:t>
    </dgm:pt>
    <dgm:pt modelId="{6B96C342-916C-4316-82A4-E2D26F118E8F}" type="pres">
      <dgm:prSet presAssocID="{A97652EE-50CD-4DCA-8896-A75A31A25F06}" presName="linearFlow" presStyleCnt="0">
        <dgm:presLayoutVars>
          <dgm:dir/>
          <dgm:animLvl val="lvl"/>
          <dgm:resizeHandles val="exact"/>
        </dgm:presLayoutVars>
      </dgm:prSet>
      <dgm:spPr/>
    </dgm:pt>
    <dgm:pt modelId="{A905ECA9-4143-40FC-97F4-0F9CF4E10326}" type="pres">
      <dgm:prSet presAssocID="{28F8BA1C-956B-45E2-B4EB-78499527A331}" presName="composite" presStyleCnt="0"/>
      <dgm:spPr/>
    </dgm:pt>
    <dgm:pt modelId="{5F5A42A4-B3CF-495B-9036-A03AC745C6C7}" type="pres">
      <dgm:prSet presAssocID="{28F8BA1C-956B-45E2-B4EB-78499527A331}" presName="parentText" presStyleLbl="alignNode1" presStyleIdx="0" presStyleCnt="4" custScaleX="135892" custScaleY="121606" custLinFactNeighborX="-7100" custLinFactNeighborY="35781">
        <dgm:presLayoutVars>
          <dgm:chMax val="1"/>
          <dgm:bulletEnabled val="1"/>
        </dgm:presLayoutVars>
      </dgm:prSet>
      <dgm:spPr/>
    </dgm:pt>
    <dgm:pt modelId="{F7FAF093-8FB0-4B09-9E3C-B7FF08B139C9}" type="pres">
      <dgm:prSet presAssocID="{28F8BA1C-956B-45E2-B4EB-78499527A331}" presName="descendantText" presStyleLbl="alignAcc1" presStyleIdx="0" presStyleCnt="4" custLinFactNeighborX="1430" custLinFactNeighborY="50615">
        <dgm:presLayoutVars>
          <dgm:bulletEnabled val="1"/>
        </dgm:presLayoutVars>
      </dgm:prSet>
      <dgm:spPr/>
    </dgm:pt>
    <dgm:pt modelId="{C4F2FEFE-9C6C-4F4F-9D3D-879AF292DCD7}" type="pres">
      <dgm:prSet presAssocID="{C1FCB8ED-4D5B-4E2C-9CDF-912CDEB0D98D}" presName="sp" presStyleCnt="0"/>
      <dgm:spPr/>
    </dgm:pt>
    <dgm:pt modelId="{D34BDDB3-210A-451C-BE69-6BBF0DFFB0FB}" type="pres">
      <dgm:prSet presAssocID="{9ECB96AB-64A0-4B02-BDDC-0D33AA57CF66}" presName="composite" presStyleCnt="0"/>
      <dgm:spPr/>
    </dgm:pt>
    <dgm:pt modelId="{37323449-15F6-45BB-BF05-B935F0488042}" type="pres">
      <dgm:prSet presAssocID="{9ECB96AB-64A0-4B02-BDDC-0D33AA57CF66}" presName="parentText" presStyleLbl="alignNode1" presStyleIdx="1" presStyleCnt="4" custScaleX="129519" custScaleY="118577" custLinFactNeighborX="-1420" custLinFactNeighborY="18885">
        <dgm:presLayoutVars>
          <dgm:chMax val="1"/>
          <dgm:bulletEnabled val="1"/>
        </dgm:presLayoutVars>
      </dgm:prSet>
      <dgm:spPr/>
    </dgm:pt>
    <dgm:pt modelId="{E7992087-9BC4-44F6-833B-553BA9A5680D}" type="pres">
      <dgm:prSet presAssocID="{9ECB96AB-64A0-4B02-BDDC-0D33AA57CF66}" presName="descendantText" presStyleLbl="alignAcc1" presStyleIdx="1" presStyleCnt="4" custLinFactNeighborX="1592" custLinFactNeighborY="24466">
        <dgm:presLayoutVars>
          <dgm:bulletEnabled val="1"/>
        </dgm:presLayoutVars>
      </dgm:prSet>
      <dgm:spPr/>
    </dgm:pt>
    <dgm:pt modelId="{4B19F083-172B-472F-AB9A-58B6C239F729}" type="pres">
      <dgm:prSet presAssocID="{8E21A20B-E4F2-4C7B-8F38-E15559812FC9}" presName="sp" presStyleCnt="0"/>
      <dgm:spPr/>
    </dgm:pt>
    <dgm:pt modelId="{F6C713F3-073B-4BBF-BEF4-5FD04CBAC0F4}" type="pres">
      <dgm:prSet presAssocID="{79FBAA84-2F3B-473C-ADD0-6973A7A0C244}" presName="composite" presStyleCnt="0"/>
      <dgm:spPr/>
    </dgm:pt>
    <dgm:pt modelId="{41E125AD-A7C9-4BB9-A577-CD63B222895E}" type="pres">
      <dgm:prSet presAssocID="{79FBAA84-2F3B-473C-ADD0-6973A7A0C244}" presName="parentText" presStyleLbl="alignNode1" presStyleIdx="2" presStyleCnt="4" custScaleX="133691" custScaleY="119588">
        <dgm:presLayoutVars>
          <dgm:chMax val="1"/>
          <dgm:bulletEnabled val="1"/>
        </dgm:presLayoutVars>
      </dgm:prSet>
      <dgm:spPr/>
    </dgm:pt>
    <dgm:pt modelId="{F27C18DA-7DA9-4BAB-B93E-C3F8526A30D1}" type="pres">
      <dgm:prSet presAssocID="{79FBAA84-2F3B-473C-ADD0-6973A7A0C244}" presName="descendantText" presStyleLbl="alignAcc1" presStyleIdx="2" presStyleCnt="4" custScaleY="139090" custLinFactNeighborX="1612" custLinFactNeighborY="8197">
        <dgm:presLayoutVars>
          <dgm:bulletEnabled val="1"/>
        </dgm:presLayoutVars>
      </dgm:prSet>
      <dgm:spPr/>
    </dgm:pt>
    <dgm:pt modelId="{55485C8F-294C-44F1-963D-1D33F4777610}" type="pres">
      <dgm:prSet presAssocID="{5CF90220-3D09-4D5E-ABC1-6F51F8A59FB3}" presName="sp" presStyleCnt="0"/>
      <dgm:spPr/>
    </dgm:pt>
    <dgm:pt modelId="{F3EFC790-BFA9-4078-AF02-C9A96AEBF0F2}" type="pres">
      <dgm:prSet presAssocID="{61FB1AA5-848A-4D6A-ADC0-3D4D5C9DAB76}" presName="composite" presStyleCnt="0"/>
      <dgm:spPr/>
    </dgm:pt>
    <dgm:pt modelId="{8B3DF5FE-F261-4021-8B58-139002AB7201}" type="pres">
      <dgm:prSet presAssocID="{61FB1AA5-848A-4D6A-ADC0-3D4D5C9DAB76}" presName="parentText" presStyleLbl="alignNode1" presStyleIdx="3" presStyleCnt="4" custScaleX="122223">
        <dgm:presLayoutVars>
          <dgm:chMax val="1"/>
          <dgm:bulletEnabled val="1"/>
        </dgm:presLayoutVars>
      </dgm:prSet>
      <dgm:spPr/>
    </dgm:pt>
    <dgm:pt modelId="{6334F433-844E-417F-8063-E3EE5B566476}" type="pres">
      <dgm:prSet presAssocID="{61FB1AA5-848A-4D6A-ADC0-3D4D5C9DAB76}" presName="descendantText" presStyleLbl="alignAcc1" presStyleIdx="3" presStyleCnt="4" custLinFactNeighborX="1292" custLinFactNeighborY="0">
        <dgm:presLayoutVars>
          <dgm:bulletEnabled val="1"/>
        </dgm:presLayoutVars>
      </dgm:prSet>
      <dgm:spPr/>
    </dgm:pt>
  </dgm:ptLst>
  <dgm:cxnLst>
    <dgm:cxn modelId="{7CEFA40A-0400-4081-B24E-AFF598654422}" type="presOf" srcId="{4445566F-6750-4419-A7EC-BCE67965864F}" destId="{E7992087-9BC4-44F6-833B-553BA9A5680D}" srcOrd="0" destOrd="1" presId="urn:microsoft.com/office/officeart/2005/8/layout/chevron2"/>
    <dgm:cxn modelId="{D4C9340C-C5D3-449D-AAF7-F567B0B98333}" type="presOf" srcId="{9ECB96AB-64A0-4B02-BDDC-0D33AA57CF66}" destId="{37323449-15F6-45BB-BF05-B935F0488042}" srcOrd="0" destOrd="0" presId="urn:microsoft.com/office/officeart/2005/8/layout/chevron2"/>
    <dgm:cxn modelId="{26A36B29-5C25-4EFB-87EE-977CD73F94EC}" type="presOf" srcId="{D5D77043-DBA3-4E36-9918-6A5ADC3DA2F3}" destId="{F7FAF093-8FB0-4B09-9E3C-B7FF08B139C9}" srcOrd="0" destOrd="0" presId="urn:microsoft.com/office/officeart/2005/8/layout/chevron2"/>
    <dgm:cxn modelId="{DE5F162F-3FEA-4D5A-B937-9E66EA738AEB}" type="presOf" srcId="{28F8BA1C-956B-45E2-B4EB-78499527A331}" destId="{5F5A42A4-B3CF-495B-9036-A03AC745C6C7}" srcOrd="0" destOrd="0" presId="urn:microsoft.com/office/officeart/2005/8/layout/chevron2"/>
    <dgm:cxn modelId="{D1297B32-E09F-46AD-9CFE-D47ACCC2B237}" srcId="{79FBAA84-2F3B-473C-ADD0-6973A7A0C244}" destId="{8ADEDFB1-A7C1-42C4-A871-2C246D999C84}" srcOrd="3" destOrd="0" parTransId="{D14340BD-864B-49B4-997C-7EC25E3E118F}" sibTransId="{76BB4C83-A392-41E4-8FD6-D2CC5612C731}"/>
    <dgm:cxn modelId="{79C36840-7CBB-4FE6-A130-462DF621AD0B}" srcId="{A97652EE-50CD-4DCA-8896-A75A31A25F06}" destId="{61FB1AA5-848A-4D6A-ADC0-3D4D5C9DAB76}" srcOrd="3" destOrd="0" parTransId="{F7993659-A903-4869-86C3-BCA3AD0AF903}" sibTransId="{A31E095D-CE3F-4E66-9638-60A7D28657BF}"/>
    <dgm:cxn modelId="{38D9A944-7233-4415-9B09-7F5032A4B1F1}" type="presOf" srcId="{94299646-07CC-4FC3-87FA-9A83AB0981D3}" destId="{6334F433-844E-417F-8063-E3EE5B566476}" srcOrd="0" destOrd="1" presId="urn:microsoft.com/office/officeart/2005/8/layout/chevron2"/>
    <dgm:cxn modelId="{150A3246-347A-4BBA-882F-C4BF45018D07}" type="presOf" srcId="{A69345C7-2174-4A55-8667-E66BFB9016CD}" destId="{F27C18DA-7DA9-4BAB-B93E-C3F8526A30D1}" srcOrd="0" destOrd="0" presId="urn:microsoft.com/office/officeart/2005/8/layout/chevron2"/>
    <dgm:cxn modelId="{81EC3578-C6C5-4180-9EB9-E6DDEE949963}" type="presOf" srcId="{A97652EE-50CD-4DCA-8896-A75A31A25F06}" destId="{6B96C342-916C-4316-82A4-E2D26F118E8F}" srcOrd="0" destOrd="0" presId="urn:microsoft.com/office/officeart/2005/8/layout/chevron2"/>
    <dgm:cxn modelId="{B48C2F79-51EB-4100-A85B-FEDBC78EDECE}" srcId="{A97652EE-50CD-4DCA-8896-A75A31A25F06}" destId="{79FBAA84-2F3B-473C-ADD0-6973A7A0C244}" srcOrd="2" destOrd="0" parTransId="{84B52BA6-0660-4A3A-85AB-422D3CFA54C6}" sibTransId="{5CF90220-3D09-4D5E-ABC1-6F51F8A59FB3}"/>
    <dgm:cxn modelId="{EE774281-EC6C-4A3B-BA90-00FB4E27395D}" srcId="{61FB1AA5-848A-4D6A-ADC0-3D4D5C9DAB76}" destId="{81A939D2-5044-4EA3-A2DA-C93E0B183D4D}" srcOrd="0" destOrd="0" parTransId="{5DEA6DC1-69FB-4D04-B726-5EE185E03C06}" sibTransId="{1586599D-47B8-4839-98EA-25DDFA72C59D}"/>
    <dgm:cxn modelId="{2745BA82-0E9A-401B-B8B7-88A4F429D98A}" type="presOf" srcId="{61FB1AA5-848A-4D6A-ADC0-3D4D5C9DAB76}" destId="{8B3DF5FE-F261-4021-8B58-139002AB7201}" srcOrd="0" destOrd="0" presId="urn:microsoft.com/office/officeart/2005/8/layout/chevron2"/>
    <dgm:cxn modelId="{7E7E3E85-623C-4844-9D7A-4AD5C6956773}" type="presOf" srcId="{8ADEDFB1-A7C1-42C4-A871-2C246D999C84}" destId="{F27C18DA-7DA9-4BAB-B93E-C3F8526A30D1}" srcOrd="0" destOrd="3" presId="urn:microsoft.com/office/officeart/2005/8/layout/chevron2"/>
    <dgm:cxn modelId="{28A1EC85-C855-452A-8F25-309AA6663CD5}" srcId="{79FBAA84-2F3B-473C-ADD0-6973A7A0C244}" destId="{FC836F44-EBE5-4C76-A0B6-72BDAC083486}" srcOrd="2" destOrd="0" parTransId="{47960FB3-3ECC-4A84-B0DE-C4FD48E935FC}" sibTransId="{50A5DEA3-BB6E-4BDB-A756-DCF542094D40}"/>
    <dgm:cxn modelId="{65109C8E-F101-477A-BAE4-7E084177569D}" srcId="{9ECB96AB-64A0-4B02-BDDC-0D33AA57CF66}" destId="{4445566F-6750-4419-A7EC-BCE67965864F}" srcOrd="1" destOrd="0" parTransId="{EBFEBD78-A7C1-4BEA-A10C-A0FB52F37A8A}" sibTransId="{2300C279-58F5-4737-B5FD-5DCE76FF4192}"/>
    <dgm:cxn modelId="{485A309D-AB0C-407C-92E6-0E5DE89ACC59}" srcId="{61FB1AA5-848A-4D6A-ADC0-3D4D5C9DAB76}" destId="{94299646-07CC-4FC3-87FA-9A83AB0981D3}" srcOrd="1" destOrd="0" parTransId="{7E5A3650-18CC-40EA-B018-FCA5030A257B}" sibTransId="{2E4B4CEE-92B9-4214-AD66-F26FD775E736}"/>
    <dgm:cxn modelId="{AC152CA3-40F9-4E0A-AB1F-A0F57A23A77B}" type="presOf" srcId="{81A939D2-5044-4EA3-A2DA-C93E0B183D4D}" destId="{6334F433-844E-417F-8063-E3EE5B566476}" srcOrd="0" destOrd="0" presId="urn:microsoft.com/office/officeart/2005/8/layout/chevron2"/>
    <dgm:cxn modelId="{F2EAB0B6-9425-444C-B1F2-05D5137A3F23}" type="presOf" srcId="{79FBAA84-2F3B-473C-ADD0-6973A7A0C244}" destId="{41E125AD-A7C9-4BB9-A577-CD63B222895E}" srcOrd="0" destOrd="0" presId="urn:microsoft.com/office/officeart/2005/8/layout/chevron2"/>
    <dgm:cxn modelId="{D9E87FC1-332B-4F15-8A57-C27334312C40}" srcId="{A97652EE-50CD-4DCA-8896-A75A31A25F06}" destId="{9ECB96AB-64A0-4B02-BDDC-0D33AA57CF66}" srcOrd="1" destOrd="0" parTransId="{5CBBF5B2-83B1-4152-B74D-E8D8E4FF7039}" sibTransId="{8E21A20B-E4F2-4C7B-8F38-E15559812FC9}"/>
    <dgm:cxn modelId="{A0F3C5C5-57EE-42BB-B9AB-3FE43CF8A179}" srcId="{9ECB96AB-64A0-4B02-BDDC-0D33AA57CF66}" destId="{05FE3E5D-5783-4856-A778-A100A8602947}" srcOrd="0" destOrd="0" parTransId="{820ABF2E-48F6-4D2D-9C9C-EE2ED4616AD4}" sibTransId="{D49B3ACB-F27D-42D0-9EFD-87C9AE71EA5D}"/>
    <dgm:cxn modelId="{08603DCE-1791-4F5D-ABC2-422F73051965}" srcId="{79FBAA84-2F3B-473C-ADD0-6973A7A0C244}" destId="{227E2523-E274-42D0-BA62-D80C8AE1F2FE}" srcOrd="1" destOrd="0" parTransId="{44ACC9B1-9930-43BC-B75E-3CE31E796956}" sibTransId="{E5F3D6BB-4C1C-4823-968D-E2372C49BD7B}"/>
    <dgm:cxn modelId="{788360D7-634B-41AB-B770-888C400CE421}" srcId="{79FBAA84-2F3B-473C-ADD0-6973A7A0C244}" destId="{A69345C7-2174-4A55-8667-E66BFB9016CD}" srcOrd="0" destOrd="0" parTransId="{D2D3F430-DD2B-4243-A5FC-44DACE51B5A8}" sibTransId="{B81FC7E2-67F9-4497-B9D3-D041206D6484}"/>
    <dgm:cxn modelId="{02FF4AE6-C1F9-4C5A-85F3-7E25C37EEF8A}" srcId="{28F8BA1C-956B-45E2-B4EB-78499527A331}" destId="{D5D77043-DBA3-4E36-9918-6A5ADC3DA2F3}" srcOrd="0" destOrd="0" parTransId="{443F7DE5-3653-45EC-BDDB-3152D619AE97}" sibTransId="{22CC970E-F6AE-4698-8975-4D119C93C96B}"/>
    <dgm:cxn modelId="{EFB994EF-E268-4098-90D9-B41F3BDE3C5C}" type="presOf" srcId="{227E2523-E274-42D0-BA62-D80C8AE1F2FE}" destId="{F27C18DA-7DA9-4BAB-B93E-C3F8526A30D1}" srcOrd="0" destOrd="1" presId="urn:microsoft.com/office/officeart/2005/8/layout/chevron2"/>
    <dgm:cxn modelId="{A55757F1-9085-4FD6-81B0-85E12EFDE4DF}" srcId="{A97652EE-50CD-4DCA-8896-A75A31A25F06}" destId="{28F8BA1C-956B-45E2-B4EB-78499527A331}" srcOrd="0" destOrd="0" parTransId="{3B7D7704-96E6-45EC-B864-9025D1E60C2F}" sibTransId="{C1FCB8ED-4D5B-4E2C-9CDF-912CDEB0D98D}"/>
    <dgm:cxn modelId="{C5AF3CF2-7FAC-4430-BFB6-7B6E4EFFB029}" type="presOf" srcId="{05FE3E5D-5783-4856-A778-A100A8602947}" destId="{E7992087-9BC4-44F6-833B-553BA9A5680D}" srcOrd="0" destOrd="0" presId="urn:microsoft.com/office/officeart/2005/8/layout/chevron2"/>
    <dgm:cxn modelId="{7425A9F2-51E9-4A47-8B47-1C99A5FEDC5B}" type="presOf" srcId="{FC836F44-EBE5-4C76-A0B6-72BDAC083486}" destId="{F27C18DA-7DA9-4BAB-B93E-C3F8526A30D1}" srcOrd="0" destOrd="2" presId="urn:microsoft.com/office/officeart/2005/8/layout/chevron2"/>
    <dgm:cxn modelId="{16F28024-9AF0-4246-BE5A-B613123D21A7}" type="presParOf" srcId="{6B96C342-916C-4316-82A4-E2D26F118E8F}" destId="{A905ECA9-4143-40FC-97F4-0F9CF4E10326}" srcOrd="0" destOrd="0" presId="urn:microsoft.com/office/officeart/2005/8/layout/chevron2"/>
    <dgm:cxn modelId="{674E4FF4-9BAC-47BE-863C-91FB9465F590}" type="presParOf" srcId="{A905ECA9-4143-40FC-97F4-0F9CF4E10326}" destId="{5F5A42A4-B3CF-495B-9036-A03AC745C6C7}" srcOrd="0" destOrd="0" presId="urn:microsoft.com/office/officeart/2005/8/layout/chevron2"/>
    <dgm:cxn modelId="{E45BB11E-B1C9-4122-A42E-63F82F9F276A}" type="presParOf" srcId="{A905ECA9-4143-40FC-97F4-0F9CF4E10326}" destId="{F7FAF093-8FB0-4B09-9E3C-B7FF08B139C9}" srcOrd="1" destOrd="0" presId="urn:microsoft.com/office/officeart/2005/8/layout/chevron2"/>
    <dgm:cxn modelId="{A0B8991E-879E-4F60-8E36-D1A8E99A6551}" type="presParOf" srcId="{6B96C342-916C-4316-82A4-E2D26F118E8F}" destId="{C4F2FEFE-9C6C-4F4F-9D3D-879AF292DCD7}" srcOrd="1" destOrd="0" presId="urn:microsoft.com/office/officeart/2005/8/layout/chevron2"/>
    <dgm:cxn modelId="{38F4E09F-52A2-47AC-BA0A-696F4AD53A02}" type="presParOf" srcId="{6B96C342-916C-4316-82A4-E2D26F118E8F}" destId="{D34BDDB3-210A-451C-BE69-6BBF0DFFB0FB}" srcOrd="2" destOrd="0" presId="urn:microsoft.com/office/officeart/2005/8/layout/chevron2"/>
    <dgm:cxn modelId="{C22FA4E6-B9ED-4E09-83A8-2644460F8C6F}" type="presParOf" srcId="{D34BDDB3-210A-451C-BE69-6BBF0DFFB0FB}" destId="{37323449-15F6-45BB-BF05-B935F0488042}" srcOrd="0" destOrd="0" presId="urn:microsoft.com/office/officeart/2005/8/layout/chevron2"/>
    <dgm:cxn modelId="{A2B15F88-D3D2-4E19-B2DE-A30174D191B8}" type="presParOf" srcId="{D34BDDB3-210A-451C-BE69-6BBF0DFFB0FB}" destId="{E7992087-9BC4-44F6-833B-553BA9A5680D}" srcOrd="1" destOrd="0" presId="urn:microsoft.com/office/officeart/2005/8/layout/chevron2"/>
    <dgm:cxn modelId="{8A96BEE8-C347-42B2-B71E-6A5B54EC72E9}" type="presParOf" srcId="{6B96C342-916C-4316-82A4-E2D26F118E8F}" destId="{4B19F083-172B-472F-AB9A-58B6C239F729}" srcOrd="3" destOrd="0" presId="urn:microsoft.com/office/officeart/2005/8/layout/chevron2"/>
    <dgm:cxn modelId="{8FAA9B9D-A2C2-4265-B24A-74CBF064ED7A}" type="presParOf" srcId="{6B96C342-916C-4316-82A4-E2D26F118E8F}" destId="{F6C713F3-073B-4BBF-BEF4-5FD04CBAC0F4}" srcOrd="4" destOrd="0" presId="urn:microsoft.com/office/officeart/2005/8/layout/chevron2"/>
    <dgm:cxn modelId="{E77F0955-387E-4BFE-B0DD-CF8DEA1DC821}" type="presParOf" srcId="{F6C713F3-073B-4BBF-BEF4-5FD04CBAC0F4}" destId="{41E125AD-A7C9-4BB9-A577-CD63B222895E}" srcOrd="0" destOrd="0" presId="urn:microsoft.com/office/officeart/2005/8/layout/chevron2"/>
    <dgm:cxn modelId="{8FFF3932-03F5-4093-BDC9-9BE9D59CC0C0}" type="presParOf" srcId="{F6C713F3-073B-4BBF-BEF4-5FD04CBAC0F4}" destId="{F27C18DA-7DA9-4BAB-B93E-C3F8526A30D1}" srcOrd="1" destOrd="0" presId="urn:microsoft.com/office/officeart/2005/8/layout/chevron2"/>
    <dgm:cxn modelId="{D9EA8B47-80B8-476A-B686-EC06B7B3BC2B}" type="presParOf" srcId="{6B96C342-916C-4316-82A4-E2D26F118E8F}" destId="{55485C8F-294C-44F1-963D-1D33F4777610}" srcOrd="5" destOrd="0" presId="urn:microsoft.com/office/officeart/2005/8/layout/chevron2"/>
    <dgm:cxn modelId="{7225FCEE-552E-4488-BDE1-60D84963F7A4}" type="presParOf" srcId="{6B96C342-916C-4316-82A4-E2D26F118E8F}" destId="{F3EFC790-BFA9-4078-AF02-C9A96AEBF0F2}" srcOrd="6" destOrd="0" presId="urn:microsoft.com/office/officeart/2005/8/layout/chevron2"/>
    <dgm:cxn modelId="{EA7C699F-8F7B-442F-9056-B2D041A4B2A4}" type="presParOf" srcId="{F3EFC790-BFA9-4078-AF02-C9A96AEBF0F2}" destId="{8B3DF5FE-F261-4021-8B58-139002AB7201}" srcOrd="0" destOrd="0" presId="urn:microsoft.com/office/officeart/2005/8/layout/chevron2"/>
    <dgm:cxn modelId="{131BB368-4ABE-4AE0-AA4F-3FB2E43961EB}" type="presParOf" srcId="{F3EFC790-BFA9-4078-AF02-C9A96AEBF0F2}" destId="{6334F433-844E-417F-8063-E3EE5B56647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83BCC2-F3A2-453B-BFF6-73FEF74EAB90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72BF14F-90EE-44B6-9FF2-D4E506BD4734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2400" b="1" dirty="0" err="1">
              <a:solidFill>
                <a:srgbClr val="FF0000"/>
              </a:solidFill>
            </a:rPr>
            <a:t>Thể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hiện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bản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thân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trong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mối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quan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hệ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với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người</a:t>
          </a:r>
          <a:r>
            <a:rPr lang="en-US" sz="2400" b="1" dirty="0">
              <a:solidFill>
                <a:srgbClr val="FF0000"/>
              </a:solidFill>
            </a:rPr>
            <a:t> </a:t>
          </a:r>
          <a:r>
            <a:rPr lang="en-US" sz="2400" b="1" dirty="0" err="1">
              <a:solidFill>
                <a:srgbClr val="FF0000"/>
              </a:solidFill>
            </a:rPr>
            <a:t>khác</a:t>
          </a:r>
          <a:endParaRPr lang="en-US" sz="2400" b="1" dirty="0">
            <a:solidFill>
              <a:srgbClr val="FF0000"/>
            </a:solidFill>
          </a:endParaRPr>
        </a:p>
      </dgm:t>
    </dgm:pt>
    <dgm:pt modelId="{1D4E2212-1C5C-4980-8B5A-1D8AC657BE57}" type="parTrans" cxnId="{0BAC48B3-AADB-46F1-80F0-52A6ACD88DB2}">
      <dgm:prSet/>
      <dgm:spPr/>
      <dgm:t>
        <a:bodyPr/>
        <a:lstStyle/>
        <a:p>
          <a:endParaRPr lang="en-US"/>
        </a:p>
      </dgm:t>
    </dgm:pt>
    <dgm:pt modelId="{EEB85DF9-1BFE-4F03-9629-0236B6554DF6}" type="sibTrans" cxnId="{0BAC48B3-AADB-46F1-80F0-52A6ACD88DB2}">
      <dgm:prSet/>
      <dgm:spPr/>
      <dgm:t>
        <a:bodyPr/>
        <a:lstStyle/>
        <a:p>
          <a:endParaRPr lang="en-US"/>
        </a:p>
      </dgm:t>
    </dgm:pt>
    <dgm:pt modelId="{42FFD0F4-5AAD-4F2C-8E8E-9521862CDAEB}">
      <dgm:prSet phldrT="[Text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1. </a:t>
          </a:r>
          <a:r>
            <a:rPr lang="en-US" sz="2400" dirty="0" err="1">
              <a:solidFill>
                <a:sysClr val="windowText" lastClr="000000"/>
              </a:solidFill>
            </a:rPr>
            <a:t>Giới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thiệu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D91C8951-635D-4AEF-BB86-EE721E7956FA}" type="parTrans" cxnId="{9D513BAB-4440-4BB8-B61A-E6768BDDC0D5}">
      <dgm:prSet/>
      <dgm:spPr/>
      <dgm:t>
        <a:bodyPr/>
        <a:lstStyle/>
        <a:p>
          <a:endParaRPr lang="en-US"/>
        </a:p>
      </dgm:t>
    </dgm:pt>
    <dgm:pt modelId="{9EEEDA56-EBBE-4722-9976-34432F06DEF0}" type="sibTrans" cxnId="{9D513BAB-4440-4BB8-B61A-E6768BDDC0D5}">
      <dgm:prSet/>
      <dgm:spPr/>
      <dgm:t>
        <a:bodyPr/>
        <a:lstStyle/>
        <a:p>
          <a:endParaRPr lang="en-US"/>
        </a:p>
      </dgm:t>
    </dgm:pt>
    <dgm:pt modelId="{79639710-86E5-4B33-9C83-70EF6E0E3748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2. </a:t>
          </a:r>
          <a:r>
            <a:rPr lang="en-US" sz="2400" dirty="0" err="1">
              <a:solidFill>
                <a:sysClr val="windowText" lastClr="000000"/>
              </a:solidFill>
            </a:rPr>
            <a:t>Cởi</a:t>
          </a:r>
          <a:r>
            <a:rPr lang="en-US" sz="2400" dirty="0">
              <a:solidFill>
                <a:sysClr val="windowText" lastClr="000000"/>
              </a:solidFill>
            </a:rPr>
            <a:t>  </a:t>
          </a:r>
          <a:r>
            <a:rPr lang="en-US" sz="2400" dirty="0" err="1">
              <a:solidFill>
                <a:sysClr val="windowText" lastClr="000000"/>
              </a:solidFill>
            </a:rPr>
            <a:t>mở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hoà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đồng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6CBEEAE7-9834-496A-A92F-2115F06CCB4C}" type="parTrans" cxnId="{6284DCBC-0B74-41B9-9FD9-1242E2544CE2}">
      <dgm:prSet/>
      <dgm:spPr/>
      <dgm:t>
        <a:bodyPr/>
        <a:lstStyle/>
        <a:p>
          <a:endParaRPr lang="en-US"/>
        </a:p>
      </dgm:t>
    </dgm:pt>
    <dgm:pt modelId="{BF3A796A-F66A-4278-AF36-3F620425F48E}" type="sibTrans" cxnId="{6284DCBC-0B74-41B9-9FD9-1242E2544CE2}">
      <dgm:prSet/>
      <dgm:spPr/>
      <dgm:t>
        <a:bodyPr/>
        <a:lstStyle/>
        <a:p>
          <a:endParaRPr lang="en-US"/>
        </a:p>
      </dgm:t>
    </dgm:pt>
    <dgm:pt modelId="{6FC7B673-1A28-4E3D-8960-3CA6B978F609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3. </a:t>
          </a:r>
          <a:r>
            <a:rPr lang="en-US" sz="2400" dirty="0" err="1">
              <a:solidFill>
                <a:sysClr val="windowText" lastClr="000000"/>
              </a:solidFill>
            </a:rPr>
            <a:t>Chủ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động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thích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nghi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BB17A549-13CC-42D5-974C-92ECA2584196}" type="parTrans" cxnId="{74F5C7B0-44C2-4E01-B330-742D83F2043D}">
      <dgm:prSet/>
      <dgm:spPr/>
      <dgm:t>
        <a:bodyPr/>
        <a:lstStyle/>
        <a:p>
          <a:endParaRPr lang="en-US"/>
        </a:p>
      </dgm:t>
    </dgm:pt>
    <dgm:pt modelId="{1E7D6148-4851-4E93-ABAA-25F76921750D}" type="sibTrans" cxnId="{74F5C7B0-44C2-4E01-B330-742D83F2043D}">
      <dgm:prSet/>
      <dgm:spPr/>
      <dgm:t>
        <a:bodyPr/>
        <a:lstStyle/>
        <a:p>
          <a:endParaRPr lang="en-US"/>
        </a:p>
      </dgm:t>
    </dgm:pt>
    <dgm:pt modelId="{660FC3CA-E2C0-4146-854A-541B40BB7B0B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4. </a:t>
          </a:r>
          <a:r>
            <a:rPr lang="en-US" sz="2400" dirty="0" err="1">
              <a:solidFill>
                <a:sysClr val="windowText" lastClr="000000"/>
              </a:solidFill>
            </a:rPr>
            <a:t>Học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hỏi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khiêm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tốn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FCC809E4-6DD7-404A-9B1D-03352E94871A}" type="parTrans" cxnId="{1F476503-B5F9-464E-8102-2A5019503968}">
      <dgm:prSet/>
      <dgm:spPr/>
      <dgm:t>
        <a:bodyPr/>
        <a:lstStyle/>
        <a:p>
          <a:endParaRPr lang="en-US"/>
        </a:p>
      </dgm:t>
    </dgm:pt>
    <dgm:pt modelId="{A1B50A1C-9375-421F-8DF7-12CF92310764}" type="sibTrans" cxnId="{1F476503-B5F9-464E-8102-2A5019503968}">
      <dgm:prSet/>
      <dgm:spPr/>
      <dgm:t>
        <a:bodyPr/>
        <a:lstStyle/>
        <a:p>
          <a:endParaRPr lang="en-US"/>
        </a:p>
      </dgm:t>
    </dgm:pt>
    <dgm:pt modelId="{0E1D7BF1-762F-495D-9985-33B6312D9CCE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5. </a:t>
          </a:r>
          <a:r>
            <a:rPr lang="en-US" sz="2400" dirty="0" err="1">
              <a:solidFill>
                <a:sysClr val="windowText" lastClr="000000"/>
              </a:solidFill>
            </a:rPr>
            <a:t>sẵn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sàng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điều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chỉnh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suy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nghĩ</a:t>
          </a:r>
          <a:r>
            <a:rPr lang="en-US" sz="2400" dirty="0">
              <a:solidFill>
                <a:sysClr val="windowText" lastClr="000000"/>
              </a:solidFill>
            </a:rPr>
            <a:t>, </a:t>
          </a:r>
          <a:r>
            <a:rPr lang="en-US" sz="2400" dirty="0" err="1">
              <a:solidFill>
                <a:sysClr val="windowText" lastClr="000000"/>
              </a:solidFill>
            </a:rPr>
            <a:t>nhận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thức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57F758E-6071-4BB5-BAA9-FF03161A4229}" type="parTrans" cxnId="{699B7AF5-E048-4E63-BA45-B4C24D71AF0B}">
      <dgm:prSet/>
      <dgm:spPr/>
      <dgm:t>
        <a:bodyPr/>
        <a:lstStyle/>
        <a:p>
          <a:endParaRPr lang="en-US"/>
        </a:p>
      </dgm:t>
    </dgm:pt>
    <dgm:pt modelId="{108FE088-256B-4E68-B961-52EC9BC7EFCC}" type="sibTrans" cxnId="{699B7AF5-E048-4E63-BA45-B4C24D71AF0B}">
      <dgm:prSet/>
      <dgm:spPr/>
      <dgm:t>
        <a:bodyPr/>
        <a:lstStyle/>
        <a:p>
          <a:endParaRPr lang="en-US"/>
        </a:p>
      </dgm:t>
    </dgm:pt>
    <dgm:pt modelId="{BD859E8A-14A8-409B-9B2C-77743E930994}">
      <dgm:prSet phldrT="[Text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sz="2400" dirty="0">
              <a:solidFill>
                <a:sysClr val="windowText" lastClr="000000"/>
              </a:solidFill>
            </a:rPr>
            <a:t>6. </a:t>
          </a:r>
          <a:r>
            <a:rPr lang="en-US" sz="2400" dirty="0" err="1">
              <a:solidFill>
                <a:sysClr val="windowText" lastClr="000000"/>
              </a:solidFill>
            </a:rPr>
            <a:t>Tôn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trọng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bản</a:t>
          </a:r>
          <a:r>
            <a:rPr lang="en-US" sz="2400" dirty="0">
              <a:solidFill>
                <a:sysClr val="windowText" lastClr="000000"/>
              </a:solidFill>
            </a:rPr>
            <a:t> </a:t>
          </a:r>
          <a:r>
            <a:rPr lang="en-US" sz="2400" dirty="0" err="1">
              <a:solidFill>
                <a:sysClr val="windowText" lastClr="000000"/>
              </a:solidFill>
            </a:rPr>
            <a:t>thân</a:t>
          </a:r>
          <a:endParaRPr lang="en-US" sz="2400" dirty="0">
            <a:solidFill>
              <a:sysClr val="windowText" lastClr="000000"/>
            </a:solidFill>
          </a:endParaRPr>
        </a:p>
      </dgm:t>
    </dgm:pt>
    <dgm:pt modelId="{024500A7-9056-4988-8500-F69278791B1A}" type="parTrans" cxnId="{0934D081-F83D-4F5B-8D6E-40654EB95B1E}">
      <dgm:prSet/>
      <dgm:spPr/>
      <dgm:t>
        <a:bodyPr/>
        <a:lstStyle/>
        <a:p>
          <a:endParaRPr lang="en-US"/>
        </a:p>
      </dgm:t>
    </dgm:pt>
    <dgm:pt modelId="{5F7B596F-D927-49D1-9415-AA114B54FEDF}" type="sibTrans" cxnId="{0934D081-F83D-4F5B-8D6E-40654EB95B1E}">
      <dgm:prSet/>
      <dgm:spPr/>
      <dgm:t>
        <a:bodyPr/>
        <a:lstStyle/>
        <a:p>
          <a:endParaRPr lang="en-US"/>
        </a:p>
      </dgm:t>
    </dgm:pt>
    <dgm:pt modelId="{0614A616-03C1-434F-A28D-D7C7D21DA4CD}" type="pres">
      <dgm:prSet presAssocID="{DF83BCC2-F3A2-453B-BFF6-73FEF74EAB9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6B997FB-F779-4FBC-BA03-EC29CDC45414}" type="pres">
      <dgm:prSet presAssocID="{172BF14F-90EE-44B6-9FF2-D4E506BD4734}" presName="Parent" presStyleLbl="node0" presStyleIdx="0" presStyleCnt="1" custScaleX="105377" custScaleY="109245">
        <dgm:presLayoutVars>
          <dgm:chMax val="6"/>
          <dgm:chPref val="6"/>
        </dgm:presLayoutVars>
      </dgm:prSet>
      <dgm:spPr/>
    </dgm:pt>
    <dgm:pt modelId="{9BFA0CAD-3FC6-48C1-A1F4-85CAE1BE97F8}" type="pres">
      <dgm:prSet presAssocID="{42FFD0F4-5AAD-4F2C-8E8E-9521862CDAEB}" presName="Accent1" presStyleCnt="0"/>
      <dgm:spPr/>
    </dgm:pt>
    <dgm:pt modelId="{8F31D230-0926-454D-952D-DB0F2D0B36C8}" type="pres">
      <dgm:prSet presAssocID="{42FFD0F4-5AAD-4F2C-8E8E-9521862CDAEB}" presName="Accent" presStyleLbl="bgShp" presStyleIdx="0" presStyleCnt="6"/>
      <dgm:spPr/>
    </dgm:pt>
    <dgm:pt modelId="{7CA8C16B-A657-46C3-ACAB-EE11AABBA084}" type="pres">
      <dgm:prSet presAssocID="{42FFD0F4-5AAD-4F2C-8E8E-9521862CDA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AEEBBA9-5B43-4785-8851-6E80C4245BDE}" type="pres">
      <dgm:prSet presAssocID="{79639710-86E5-4B33-9C83-70EF6E0E3748}" presName="Accent2" presStyleCnt="0"/>
      <dgm:spPr/>
    </dgm:pt>
    <dgm:pt modelId="{E8F9CDB6-C24D-47A0-A726-DBB456BF9CEC}" type="pres">
      <dgm:prSet presAssocID="{79639710-86E5-4B33-9C83-70EF6E0E3748}" presName="Accent" presStyleLbl="bgShp" presStyleIdx="1" presStyleCnt="6"/>
      <dgm:spPr/>
    </dgm:pt>
    <dgm:pt modelId="{45DAD950-53AE-4A51-AA21-64DDFD4C1B0D}" type="pres">
      <dgm:prSet presAssocID="{79639710-86E5-4B33-9C83-70EF6E0E3748}" presName="Child2" presStyleLbl="node1" presStyleIdx="1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58D2D2CD-23F5-4542-9333-8E4F30AE2C97}" type="pres">
      <dgm:prSet presAssocID="{6FC7B673-1A28-4E3D-8960-3CA6B978F609}" presName="Accent3" presStyleCnt="0"/>
      <dgm:spPr/>
    </dgm:pt>
    <dgm:pt modelId="{E84034A8-4A89-47B6-9D34-BDCEA5E5C3AA}" type="pres">
      <dgm:prSet presAssocID="{6FC7B673-1A28-4E3D-8960-3CA6B978F609}" presName="Accent" presStyleLbl="bgShp" presStyleIdx="2" presStyleCnt="6"/>
      <dgm:spPr/>
    </dgm:pt>
    <dgm:pt modelId="{8F288248-9301-45C8-A9E7-0DE0C93FF3FD}" type="pres">
      <dgm:prSet presAssocID="{6FC7B673-1A28-4E3D-8960-3CA6B978F609}" presName="Child3" presStyleLbl="node1" presStyleIdx="2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E45D359A-7448-4CDE-A230-1A1B11A017ED}" type="pres">
      <dgm:prSet presAssocID="{660FC3CA-E2C0-4146-854A-541B40BB7B0B}" presName="Accent4" presStyleCnt="0"/>
      <dgm:spPr/>
    </dgm:pt>
    <dgm:pt modelId="{0445BFC8-696A-452C-8686-C3ECC2ED5122}" type="pres">
      <dgm:prSet presAssocID="{660FC3CA-E2C0-4146-854A-541B40BB7B0B}" presName="Accent" presStyleLbl="bgShp" presStyleIdx="3" presStyleCnt="6"/>
      <dgm:spPr/>
    </dgm:pt>
    <dgm:pt modelId="{1FBAD6FB-0A68-408B-8AA0-FD38B955CAF1}" type="pres">
      <dgm:prSet presAssocID="{660FC3CA-E2C0-4146-854A-541B40BB7B0B}" presName="Child4" presStyleLbl="node1" presStyleIdx="3" presStyleCnt="6" custLinFactNeighborY="-2378">
        <dgm:presLayoutVars>
          <dgm:chMax val="0"/>
          <dgm:chPref val="0"/>
          <dgm:bulletEnabled val="1"/>
        </dgm:presLayoutVars>
      </dgm:prSet>
      <dgm:spPr/>
    </dgm:pt>
    <dgm:pt modelId="{9A422041-8420-488D-A24A-054134D78DB8}" type="pres">
      <dgm:prSet presAssocID="{0E1D7BF1-762F-495D-9985-33B6312D9CCE}" presName="Accent5" presStyleCnt="0"/>
      <dgm:spPr/>
    </dgm:pt>
    <dgm:pt modelId="{094BA3DE-003E-40FF-A99F-BB12BDA8540D}" type="pres">
      <dgm:prSet presAssocID="{0E1D7BF1-762F-495D-9985-33B6312D9CCE}" presName="Accent" presStyleLbl="bgShp" presStyleIdx="4" presStyleCnt="6"/>
      <dgm:spPr/>
    </dgm:pt>
    <dgm:pt modelId="{47FA1879-C120-4B1C-86F0-C91D191D6525}" type="pres">
      <dgm:prSet presAssocID="{0E1D7BF1-762F-495D-9985-33B6312D9CCE}" presName="Child5" presStyleLbl="node1" presStyleIdx="4" presStyleCnt="6" custScaleX="115565" custScaleY="100299" custLinFactNeighborY="-2378">
        <dgm:presLayoutVars>
          <dgm:chMax val="0"/>
          <dgm:chPref val="0"/>
          <dgm:bulletEnabled val="1"/>
        </dgm:presLayoutVars>
      </dgm:prSet>
      <dgm:spPr/>
    </dgm:pt>
    <dgm:pt modelId="{2D0C423A-8F0D-4108-8FF2-761B487E48E3}" type="pres">
      <dgm:prSet presAssocID="{BD859E8A-14A8-409B-9B2C-77743E930994}" presName="Accent6" presStyleCnt="0"/>
      <dgm:spPr/>
    </dgm:pt>
    <dgm:pt modelId="{5F2485FD-5AC2-4B01-ACEC-0E8D31E62C1E}" type="pres">
      <dgm:prSet presAssocID="{BD859E8A-14A8-409B-9B2C-77743E930994}" presName="Accent" presStyleLbl="bgShp" presStyleIdx="5" presStyleCnt="6"/>
      <dgm:spPr/>
    </dgm:pt>
    <dgm:pt modelId="{FCC67DD4-4B07-4409-8F01-6B0F28DDF0EC}" type="pres">
      <dgm:prSet presAssocID="{BD859E8A-14A8-409B-9B2C-77743E93099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F476503-B5F9-464E-8102-2A5019503968}" srcId="{172BF14F-90EE-44B6-9FF2-D4E506BD4734}" destId="{660FC3CA-E2C0-4146-854A-541B40BB7B0B}" srcOrd="3" destOrd="0" parTransId="{FCC809E4-6DD7-404A-9B1D-03352E94871A}" sibTransId="{A1B50A1C-9375-421F-8DF7-12CF92310764}"/>
    <dgm:cxn modelId="{F846B70E-6FA0-4E33-8E57-3930C888F842}" type="presOf" srcId="{42FFD0F4-5AAD-4F2C-8E8E-9521862CDAEB}" destId="{7CA8C16B-A657-46C3-ACAB-EE11AABBA084}" srcOrd="0" destOrd="0" presId="urn:microsoft.com/office/officeart/2011/layout/HexagonRadial"/>
    <dgm:cxn modelId="{519C6816-366B-4F15-958F-E0A228C435B6}" type="presOf" srcId="{172BF14F-90EE-44B6-9FF2-D4E506BD4734}" destId="{96B997FB-F779-4FBC-BA03-EC29CDC45414}" srcOrd="0" destOrd="0" presId="urn:microsoft.com/office/officeart/2011/layout/HexagonRadial"/>
    <dgm:cxn modelId="{B487D05B-9706-4103-9A8F-4E471AE2A365}" type="presOf" srcId="{6FC7B673-1A28-4E3D-8960-3CA6B978F609}" destId="{8F288248-9301-45C8-A9E7-0DE0C93FF3FD}" srcOrd="0" destOrd="0" presId="urn:microsoft.com/office/officeart/2011/layout/HexagonRadial"/>
    <dgm:cxn modelId="{358A7D4A-E89C-49BF-897F-F17160B7F46E}" type="presOf" srcId="{DF83BCC2-F3A2-453B-BFF6-73FEF74EAB90}" destId="{0614A616-03C1-434F-A28D-D7C7D21DA4CD}" srcOrd="0" destOrd="0" presId="urn:microsoft.com/office/officeart/2011/layout/HexagonRadial"/>
    <dgm:cxn modelId="{0934D081-F83D-4F5B-8D6E-40654EB95B1E}" srcId="{172BF14F-90EE-44B6-9FF2-D4E506BD4734}" destId="{BD859E8A-14A8-409B-9B2C-77743E930994}" srcOrd="5" destOrd="0" parTransId="{024500A7-9056-4988-8500-F69278791B1A}" sibTransId="{5F7B596F-D927-49D1-9415-AA114B54FEDF}"/>
    <dgm:cxn modelId="{9D513BAB-4440-4BB8-B61A-E6768BDDC0D5}" srcId="{172BF14F-90EE-44B6-9FF2-D4E506BD4734}" destId="{42FFD0F4-5AAD-4F2C-8E8E-9521862CDAEB}" srcOrd="0" destOrd="0" parTransId="{D91C8951-635D-4AEF-BB86-EE721E7956FA}" sibTransId="{9EEEDA56-EBBE-4722-9976-34432F06DEF0}"/>
    <dgm:cxn modelId="{74F5C7B0-44C2-4E01-B330-742D83F2043D}" srcId="{172BF14F-90EE-44B6-9FF2-D4E506BD4734}" destId="{6FC7B673-1A28-4E3D-8960-3CA6B978F609}" srcOrd="2" destOrd="0" parTransId="{BB17A549-13CC-42D5-974C-92ECA2584196}" sibTransId="{1E7D6148-4851-4E93-ABAA-25F76921750D}"/>
    <dgm:cxn modelId="{0BAC48B3-AADB-46F1-80F0-52A6ACD88DB2}" srcId="{DF83BCC2-F3A2-453B-BFF6-73FEF74EAB90}" destId="{172BF14F-90EE-44B6-9FF2-D4E506BD4734}" srcOrd="0" destOrd="0" parTransId="{1D4E2212-1C5C-4980-8B5A-1D8AC657BE57}" sibTransId="{EEB85DF9-1BFE-4F03-9629-0236B6554DF6}"/>
    <dgm:cxn modelId="{6B1C01B9-119F-4A0D-BAE6-788797265C1B}" type="presOf" srcId="{BD859E8A-14A8-409B-9B2C-77743E930994}" destId="{FCC67DD4-4B07-4409-8F01-6B0F28DDF0EC}" srcOrd="0" destOrd="0" presId="urn:microsoft.com/office/officeart/2011/layout/HexagonRadial"/>
    <dgm:cxn modelId="{6284DCBC-0B74-41B9-9FD9-1242E2544CE2}" srcId="{172BF14F-90EE-44B6-9FF2-D4E506BD4734}" destId="{79639710-86E5-4B33-9C83-70EF6E0E3748}" srcOrd="1" destOrd="0" parTransId="{6CBEEAE7-9834-496A-A92F-2115F06CCB4C}" sibTransId="{BF3A796A-F66A-4278-AF36-3F620425F48E}"/>
    <dgm:cxn modelId="{3D2F0FC9-B853-49D8-A425-46DA42E36DAD}" type="presOf" srcId="{660FC3CA-E2C0-4146-854A-541B40BB7B0B}" destId="{1FBAD6FB-0A68-408B-8AA0-FD38B955CAF1}" srcOrd="0" destOrd="0" presId="urn:microsoft.com/office/officeart/2011/layout/HexagonRadial"/>
    <dgm:cxn modelId="{AD6FF2CA-0988-43CF-B2A0-95311F9B809F}" type="presOf" srcId="{79639710-86E5-4B33-9C83-70EF6E0E3748}" destId="{45DAD950-53AE-4A51-AA21-64DDFD4C1B0D}" srcOrd="0" destOrd="0" presId="urn:microsoft.com/office/officeart/2011/layout/HexagonRadial"/>
    <dgm:cxn modelId="{7FAA95DB-73A9-4D38-87AF-7AB85D7B6913}" type="presOf" srcId="{0E1D7BF1-762F-495D-9985-33B6312D9CCE}" destId="{47FA1879-C120-4B1C-86F0-C91D191D6525}" srcOrd="0" destOrd="0" presId="urn:microsoft.com/office/officeart/2011/layout/HexagonRadial"/>
    <dgm:cxn modelId="{699B7AF5-E048-4E63-BA45-B4C24D71AF0B}" srcId="{172BF14F-90EE-44B6-9FF2-D4E506BD4734}" destId="{0E1D7BF1-762F-495D-9985-33B6312D9CCE}" srcOrd="4" destOrd="0" parTransId="{057F758E-6071-4BB5-BAA9-FF03161A4229}" sibTransId="{108FE088-256B-4E68-B961-52EC9BC7EFCC}"/>
    <dgm:cxn modelId="{2A325678-E100-4E26-A6AA-CE2E1444174B}" type="presParOf" srcId="{0614A616-03C1-434F-A28D-D7C7D21DA4CD}" destId="{96B997FB-F779-4FBC-BA03-EC29CDC45414}" srcOrd="0" destOrd="0" presId="urn:microsoft.com/office/officeart/2011/layout/HexagonRadial"/>
    <dgm:cxn modelId="{2DDDC9F0-0550-4124-9248-6CC866274946}" type="presParOf" srcId="{0614A616-03C1-434F-A28D-D7C7D21DA4CD}" destId="{9BFA0CAD-3FC6-48C1-A1F4-85CAE1BE97F8}" srcOrd="1" destOrd="0" presId="urn:microsoft.com/office/officeart/2011/layout/HexagonRadial"/>
    <dgm:cxn modelId="{014AC54E-2E63-477A-91A0-186D93E48A5C}" type="presParOf" srcId="{9BFA0CAD-3FC6-48C1-A1F4-85CAE1BE97F8}" destId="{8F31D230-0926-454D-952D-DB0F2D0B36C8}" srcOrd="0" destOrd="0" presId="urn:microsoft.com/office/officeart/2011/layout/HexagonRadial"/>
    <dgm:cxn modelId="{BF78D1F2-F708-46E1-800D-536537B779D4}" type="presParOf" srcId="{0614A616-03C1-434F-A28D-D7C7D21DA4CD}" destId="{7CA8C16B-A657-46C3-ACAB-EE11AABBA084}" srcOrd="2" destOrd="0" presId="urn:microsoft.com/office/officeart/2011/layout/HexagonRadial"/>
    <dgm:cxn modelId="{148D5964-BB98-4CB7-AF08-47B3782C0498}" type="presParOf" srcId="{0614A616-03C1-434F-A28D-D7C7D21DA4CD}" destId="{3AEEBBA9-5B43-4785-8851-6E80C4245BDE}" srcOrd="3" destOrd="0" presId="urn:microsoft.com/office/officeart/2011/layout/HexagonRadial"/>
    <dgm:cxn modelId="{FF3BD0CC-EBCB-41E9-91A7-9C822BD0D7ED}" type="presParOf" srcId="{3AEEBBA9-5B43-4785-8851-6E80C4245BDE}" destId="{E8F9CDB6-C24D-47A0-A726-DBB456BF9CEC}" srcOrd="0" destOrd="0" presId="urn:microsoft.com/office/officeart/2011/layout/HexagonRadial"/>
    <dgm:cxn modelId="{B2A425C5-0148-442E-96C4-637174715C3C}" type="presParOf" srcId="{0614A616-03C1-434F-A28D-D7C7D21DA4CD}" destId="{45DAD950-53AE-4A51-AA21-64DDFD4C1B0D}" srcOrd="4" destOrd="0" presId="urn:microsoft.com/office/officeart/2011/layout/HexagonRadial"/>
    <dgm:cxn modelId="{C4A78D26-006D-473C-8969-D81DA423FAD5}" type="presParOf" srcId="{0614A616-03C1-434F-A28D-D7C7D21DA4CD}" destId="{58D2D2CD-23F5-4542-9333-8E4F30AE2C97}" srcOrd="5" destOrd="0" presId="urn:microsoft.com/office/officeart/2011/layout/HexagonRadial"/>
    <dgm:cxn modelId="{68641845-CBC9-4F82-8ADB-E0F1A70C1C44}" type="presParOf" srcId="{58D2D2CD-23F5-4542-9333-8E4F30AE2C97}" destId="{E84034A8-4A89-47B6-9D34-BDCEA5E5C3AA}" srcOrd="0" destOrd="0" presId="urn:microsoft.com/office/officeart/2011/layout/HexagonRadial"/>
    <dgm:cxn modelId="{1F7AFC7E-080D-4FE6-98D1-79AD116D7622}" type="presParOf" srcId="{0614A616-03C1-434F-A28D-D7C7D21DA4CD}" destId="{8F288248-9301-45C8-A9E7-0DE0C93FF3FD}" srcOrd="6" destOrd="0" presId="urn:microsoft.com/office/officeart/2011/layout/HexagonRadial"/>
    <dgm:cxn modelId="{36BB5E0F-A28A-4C39-88A5-656D690F23D5}" type="presParOf" srcId="{0614A616-03C1-434F-A28D-D7C7D21DA4CD}" destId="{E45D359A-7448-4CDE-A230-1A1B11A017ED}" srcOrd="7" destOrd="0" presId="urn:microsoft.com/office/officeart/2011/layout/HexagonRadial"/>
    <dgm:cxn modelId="{5C168F76-906E-48C5-8119-E027349D1DD5}" type="presParOf" srcId="{E45D359A-7448-4CDE-A230-1A1B11A017ED}" destId="{0445BFC8-696A-452C-8686-C3ECC2ED5122}" srcOrd="0" destOrd="0" presId="urn:microsoft.com/office/officeart/2011/layout/HexagonRadial"/>
    <dgm:cxn modelId="{C9DD8366-090E-4512-958A-CA241AF02133}" type="presParOf" srcId="{0614A616-03C1-434F-A28D-D7C7D21DA4CD}" destId="{1FBAD6FB-0A68-408B-8AA0-FD38B955CAF1}" srcOrd="8" destOrd="0" presId="urn:microsoft.com/office/officeart/2011/layout/HexagonRadial"/>
    <dgm:cxn modelId="{B217337B-C515-4716-906A-F7E90863F2F8}" type="presParOf" srcId="{0614A616-03C1-434F-A28D-D7C7D21DA4CD}" destId="{9A422041-8420-488D-A24A-054134D78DB8}" srcOrd="9" destOrd="0" presId="urn:microsoft.com/office/officeart/2011/layout/HexagonRadial"/>
    <dgm:cxn modelId="{5A1E6186-7BDB-4CBC-8FBF-A1B085B6F2F2}" type="presParOf" srcId="{9A422041-8420-488D-A24A-054134D78DB8}" destId="{094BA3DE-003E-40FF-A99F-BB12BDA8540D}" srcOrd="0" destOrd="0" presId="urn:microsoft.com/office/officeart/2011/layout/HexagonRadial"/>
    <dgm:cxn modelId="{C563C340-3C57-4E02-B2CA-4B20A6BB4D42}" type="presParOf" srcId="{0614A616-03C1-434F-A28D-D7C7D21DA4CD}" destId="{47FA1879-C120-4B1C-86F0-C91D191D6525}" srcOrd="10" destOrd="0" presId="urn:microsoft.com/office/officeart/2011/layout/HexagonRadial"/>
    <dgm:cxn modelId="{2CAF8326-773B-49D7-B131-59A3BF878E5A}" type="presParOf" srcId="{0614A616-03C1-434F-A28D-D7C7D21DA4CD}" destId="{2D0C423A-8F0D-4108-8FF2-761B487E48E3}" srcOrd="11" destOrd="0" presId="urn:microsoft.com/office/officeart/2011/layout/HexagonRadial"/>
    <dgm:cxn modelId="{A1E9717A-AE8B-4234-89B8-D9E1690702B4}" type="presParOf" srcId="{2D0C423A-8F0D-4108-8FF2-761B487E48E3}" destId="{5F2485FD-5AC2-4B01-ACEC-0E8D31E62C1E}" srcOrd="0" destOrd="0" presId="urn:microsoft.com/office/officeart/2011/layout/HexagonRadial"/>
    <dgm:cxn modelId="{52ED63BA-7B77-4EE1-A69D-95893C707537}" type="presParOf" srcId="{0614A616-03C1-434F-A28D-D7C7D21DA4CD}" destId="{FCC67DD4-4B07-4409-8F01-6B0F28DDF0EC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902179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93750" y="98154"/>
          <a:ext cx="7124585" cy="936864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tx1"/>
              </a:solidFill>
            </a:rPr>
            <a:t>Nhóm</a:t>
          </a:r>
          <a:r>
            <a:rPr lang="en-US" sz="2000" kern="1200" dirty="0">
              <a:solidFill>
                <a:schemeClr val="tx1"/>
              </a:solidFill>
            </a:rPr>
            <a:t> 1: - </a:t>
          </a:r>
          <a:r>
            <a:rPr lang="en-US" sz="2000" kern="1200" dirty="0" err="1">
              <a:solidFill>
                <a:schemeClr val="tx1"/>
              </a:solidFill>
            </a:rPr>
            <a:t>Bạn</a:t>
          </a:r>
          <a:r>
            <a:rPr lang="en-US" sz="2000" kern="1200" dirty="0">
              <a:solidFill>
                <a:schemeClr val="tx1"/>
              </a:solidFill>
            </a:rPr>
            <a:t> Long </a:t>
          </a:r>
          <a:r>
            <a:rPr lang="en-US" sz="2000" kern="1200" dirty="0" err="1">
              <a:solidFill>
                <a:schemeClr val="tx1"/>
              </a:solidFill>
            </a:rPr>
            <a:t>đã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bản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thân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như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thế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nào</a:t>
          </a:r>
          <a:r>
            <a:rPr lang="en-US" sz="2000" kern="1200" dirty="0">
              <a:solidFill>
                <a:schemeClr val="tx1"/>
              </a:solidFill>
            </a:rPr>
            <a:t>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                - </a:t>
          </a:r>
          <a:r>
            <a:rPr lang="en-US" sz="2000" kern="1200" dirty="0" err="1">
              <a:solidFill>
                <a:schemeClr val="tx1"/>
              </a:solidFill>
            </a:rPr>
            <a:t>Việc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sẽ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giúp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gì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cho</a:t>
          </a:r>
          <a:r>
            <a:rPr lang="en-US" sz="2000" kern="1200" dirty="0">
              <a:solidFill>
                <a:schemeClr val="tx1"/>
              </a:solidFill>
            </a:rPr>
            <a:t> Long? </a:t>
          </a:r>
        </a:p>
      </dsp:txBody>
      <dsp:txXfrm>
        <a:off x="439484" y="143888"/>
        <a:ext cx="7033117" cy="845396"/>
      </dsp:txXfrm>
    </dsp:sp>
    <dsp:sp modelId="{BF31ACA3-08EB-47F8-A63C-C7B679A295E1}">
      <dsp:nvSpPr>
        <dsp:cNvPr id="0" name=""/>
        <dsp:cNvSpPr/>
      </dsp:nvSpPr>
      <dsp:spPr>
        <a:xfrm>
          <a:off x="0" y="1889186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93750" y="1177579"/>
          <a:ext cx="7102700" cy="844447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chemeClr val="tx1"/>
              </a:solidFill>
            </a:rPr>
            <a:t>Nhóm</a:t>
          </a:r>
          <a:r>
            <a:rPr lang="en-US" sz="2000" b="0" kern="1200" dirty="0">
              <a:solidFill>
                <a:schemeClr val="tx1"/>
              </a:solidFill>
            </a:rPr>
            <a:t> 2</a:t>
          </a:r>
          <a:r>
            <a:rPr lang="en-US" sz="2000" b="1" kern="1200" dirty="0">
              <a:solidFill>
                <a:schemeClr val="tx1"/>
              </a:solidFill>
            </a:rPr>
            <a:t>. </a:t>
          </a:r>
          <a:r>
            <a:rPr lang="en-US" sz="2000" kern="1200" dirty="0" err="1">
              <a:solidFill>
                <a:schemeClr val="tx1"/>
              </a:solidFill>
            </a:rPr>
            <a:t>Bạn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Vân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đã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bản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thân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như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thế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nào</a:t>
          </a:r>
          <a:r>
            <a:rPr lang="en-US" sz="2000" kern="1200" dirty="0">
              <a:solidFill>
                <a:schemeClr val="tx1"/>
              </a:solidFill>
            </a:rPr>
            <a:t>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                - </a:t>
          </a:r>
          <a:r>
            <a:rPr lang="en-US" sz="2000" kern="1200" dirty="0" err="1">
              <a:solidFill>
                <a:schemeClr val="tx1"/>
              </a:solidFill>
            </a:rPr>
            <a:t>Việc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sẽ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giúp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gì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cho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Vân</a:t>
          </a:r>
          <a:r>
            <a:rPr lang="en-US" sz="2000" kern="1200" dirty="0">
              <a:solidFill>
                <a:schemeClr val="tx1"/>
              </a:solidFill>
            </a:rPr>
            <a:t>?  </a:t>
          </a:r>
        </a:p>
      </dsp:txBody>
      <dsp:txXfrm>
        <a:off x="434973" y="1218802"/>
        <a:ext cx="7020254" cy="762001"/>
      </dsp:txXfrm>
    </dsp:sp>
    <dsp:sp modelId="{19E4CF6C-58F3-4EDC-81EB-7A09C6072EFE}">
      <dsp:nvSpPr>
        <dsp:cNvPr id="0" name=""/>
        <dsp:cNvSpPr/>
      </dsp:nvSpPr>
      <dsp:spPr>
        <a:xfrm>
          <a:off x="0" y="2868636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93750" y="2164586"/>
          <a:ext cx="7116151" cy="836889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chemeClr val="tx1"/>
              </a:solidFill>
            </a:rPr>
            <a:t>Nhóm</a:t>
          </a:r>
          <a:r>
            <a:rPr lang="en-US" sz="2000" b="0" kern="1200" dirty="0">
              <a:solidFill>
                <a:schemeClr val="tx1"/>
              </a:solidFill>
            </a:rPr>
            <a:t> 3.</a:t>
          </a:r>
          <a:r>
            <a:rPr lang="en-US" sz="2000" b="1" kern="1200" dirty="0">
              <a:solidFill>
                <a:schemeClr val="tx1"/>
              </a:solidFill>
            </a:rPr>
            <a:t> -</a:t>
          </a:r>
          <a:r>
            <a:rPr lang="en-US" sz="2000" kern="1200" dirty="0" err="1">
              <a:solidFill>
                <a:schemeClr val="tx1"/>
              </a:solidFill>
            </a:rPr>
            <a:t>Bạn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Ân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đã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bản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thân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như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thế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nào</a:t>
          </a:r>
          <a:r>
            <a:rPr lang="en-US" sz="2000" kern="1200" dirty="0">
              <a:solidFill>
                <a:schemeClr val="tx1"/>
              </a:solidFill>
            </a:rPr>
            <a:t>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                 - </a:t>
          </a:r>
          <a:r>
            <a:rPr lang="en-US" sz="2000" kern="1200" dirty="0" err="1">
              <a:solidFill>
                <a:schemeClr val="tx1"/>
              </a:solidFill>
            </a:rPr>
            <a:t>Việc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sẽ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giúp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gì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cho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Ân</a:t>
          </a:r>
          <a:r>
            <a:rPr lang="en-US" sz="2000" kern="1200" dirty="0">
              <a:solidFill>
                <a:schemeClr val="tx1"/>
              </a:solidFill>
            </a:rPr>
            <a:t>? </a:t>
          </a:r>
        </a:p>
      </dsp:txBody>
      <dsp:txXfrm>
        <a:off x="434604" y="2205440"/>
        <a:ext cx="7034443" cy="755181"/>
      </dsp:txXfrm>
    </dsp:sp>
    <dsp:sp modelId="{46BC656E-0C28-40DF-957B-432F5B81C53F}">
      <dsp:nvSpPr>
        <dsp:cNvPr id="0" name=""/>
        <dsp:cNvSpPr/>
      </dsp:nvSpPr>
      <dsp:spPr>
        <a:xfrm>
          <a:off x="0" y="3884337"/>
          <a:ext cx="7882709" cy="22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93750" y="3144036"/>
          <a:ext cx="7121939" cy="873141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563" tIns="0" rIns="20856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chemeClr val="tx1"/>
              </a:solidFill>
            </a:rPr>
            <a:t>Nhóm</a:t>
          </a:r>
          <a:r>
            <a:rPr lang="en-US" sz="2000" b="0" kern="1200" dirty="0">
              <a:solidFill>
                <a:schemeClr val="tx1"/>
              </a:solidFill>
            </a:rPr>
            <a:t> 4</a:t>
          </a:r>
          <a:r>
            <a:rPr lang="en-US" sz="2000" b="1" kern="1200" dirty="0">
              <a:solidFill>
                <a:schemeClr val="tx1"/>
              </a:solidFill>
            </a:rPr>
            <a:t>. - </a:t>
          </a:r>
          <a:r>
            <a:rPr lang="en-US" sz="2000" kern="1200" dirty="0" err="1">
              <a:solidFill>
                <a:schemeClr val="tx1"/>
              </a:solidFill>
            </a:rPr>
            <a:t>Bạn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Hiếu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đã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bản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thân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như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thế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nào</a:t>
          </a:r>
          <a:r>
            <a:rPr lang="en-US" sz="2000" kern="1200" dirty="0">
              <a:solidFill>
                <a:schemeClr val="tx1"/>
              </a:solidFill>
            </a:rPr>
            <a:t>?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</a:rPr>
            <a:t>                - </a:t>
          </a:r>
          <a:r>
            <a:rPr lang="en-US" sz="2000" kern="1200" dirty="0" err="1">
              <a:solidFill>
                <a:schemeClr val="tx1"/>
              </a:solidFill>
            </a:rPr>
            <a:t>Việc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tự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nhận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thức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sẽ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giúp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gì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cho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 err="1">
              <a:solidFill>
                <a:schemeClr val="tx1"/>
              </a:solidFill>
            </a:rPr>
            <a:t>Hiếu</a:t>
          </a:r>
          <a:r>
            <a:rPr lang="en-US" sz="2000" kern="1200" dirty="0">
              <a:solidFill>
                <a:schemeClr val="tx1"/>
              </a:solidFill>
            </a:rPr>
            <a:t>? </a:t>
          </a:r>
        </a:p>
      </dsp:txBody>
      <dsp:txXfrm>
        <a:off x="436373" y="3186659"/>
        <a:ext cx="7036693" cy="7878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D3B5A-8D05-4E4E-BED4-8411644A3A6F}">
      <dsp:nvSpPr>
        <dsp:cNvPr id="0" name=""/>
        <dsp:cNvSpPr/>
      </dsp:nvSpPr>
      <dsp:spPr>
        <a:xfrm>
          <a:off x="0" y="1098790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FF647-2AB5-4CD9-B4BF-8FC5D80F63F1}">
      <dsp:nvSpPr>
        <dsp:cNvPr id="0" name=""/>
        <dsp:cNvSpPr/>
      </dsp:nvSpPr>
      <dsp:spPr>
        <a:xfrm>
          <a:off x="369446" y="1272"/>
          <a:ext cx="11208076" cy="1259877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rgbClr val="FF0000"/>
              </a:solidFill>
            </a:rPr>
            <a:t>Nhóm</a:t>
          </a:r>
          <a:r>
            <a:rPr lang="en-US" sz="2000" kern="1200" dirty="0">
              <a:solidFill>
                <a:srgbClr val="FF0000"/>
              </a:solidFill>
            </a:rPr>
            <a:t> 1:</a:t>
          </a:r>
          <a:r>
            <a:rPr lang="en-US" sz="2000" kern="1200" dirty="0">
              <a:solidFill>
                <a:schemeClr val="tx1"/>
              </a:solidFill>
            </a:rPr>
            <a:t> </a:t>
          </a:r>
          <a:r>
            <a:rPr lang="en-US" sz="2000" kern="1200" dirty="0">
              <a:solidFill>
                <a:schemeClr val="tx1"/>
              </a:solidFill>
              <a:latin typeface="+mj-lt"/>
            </a:rPr>
            <a:t>- </a:t>
          </a:r>
          <a:r>
            <a:rPr lang="vi-VN" sz="2000" kern="1200" dirty="0">
              <a:solidFill>
                <a:schemeClr val="tx1"/>
              </a:solidFill>
              <a:latin typeface="+mn-lt"/>
            </a:rPr>
            <a:t>Bạn Long biết được mình là người khá thông minh thông qua việc tìm ra cách giải bài tập nhanh và chính xác</a:t>
          </a:r>
          <a:r>
            <a:rPr lang="en-US" sz="2000" kern="1200" dirty="0">
              <a:solidFill>
                <a:schemeClr val="tx1"/>
              </a:solidFill>
              <a:latin typeface="+mn-lt"/>
            </a:rPr>
            <a:t>.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Long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lực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học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tập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430948" y="62774"/>
        <a:ext cx="11085072" cy="1136873"/>
      </dsp:txXfrm>
    </dsp:sp>
    <dsp:sp modelId="{BF31ACA3-08EB-47F8-A63C-C7B679A295E1}">
      <dsp:nvSpPr>
        <dsp:cNvPr id="0" name=""/>
        <dsp:cNvSpPr/>
      </dsp:nvSpPr>
      <dsp:spPr>
        <a:xfrm>
          <a:off x="0" y="2434514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2FA0D-78AF-495F-847C-3993813881BB}">
      <dsp:nvSpPr>
        <dsp:cNvPr id="0" name=""/>
        <dsp:cNvSpPr/>
      </dsp:nvSpPr>
      <dsp:spPr>
        <a:xfrm>
          <a:off x="326524" y="1435390"/>
          <a:ext cx="11203027" cy="1161484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rgbClr val="FF0000"/>
              </a:solidFill>
            </a:rPr>
            <a:t>Nhóm</a:t>
          </a:r>
          <a:r>
            <a:rPr lang="en-US" sz="2000" b="0" kern="1200" dirty="0">
              <a:solidFill>
                <a:srgbClr val="FF0000"/>
              </a:solidFill>
            </a:rPr>
            <a:t> 2</a:t>
          </a:r>
          <a:r>
            <a:rPr lang="en-US" sz="2000" b="1" kern="1200" dirty="0">
              <a:solidFill>
                <a:schemeClr val="tx1"/>
              </a:solidFill>
            </a:rPr>
            <a:t>. 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Vân nhận ra mình là người khá nhút nhát thông qua việc biết câu trả lời nhưng không dám xung phong phát biểu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Vân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tìm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sửa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chữa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tính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nhút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nhát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83223" y="1492089"/>
        <a:ext cx="11089629" cy="1048086"/>
      </dsp:txXfrm>
    </dsp:sp>
    <dsp:sp modelId="{19E4CF6C-58F3-4EDC-81EB-7A09C6072EFE}">
      <dsp:nvSpPr>
        <dsp:cNvPr id="0" name=""/>
        <dsp:cNvSpPr/>
      </dsp:nvSpPr>
      <dsp:spPr>
        <a:xfrm>
          <a:off x="0" y="3751285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4F67A2-E862-4715-AA80-E3316C53005C}">
      <dsp:nvSpPr>
        <dsp:cNvPr id="0" name=""/>
        <dsp:cNvSpPr/>
      </dsp:nvSpPr>
      <dsp:spPr>
        <a:xfrm>
          <a:off x="353851" y="2755148"/>
          <a:ext cx="11104029" cy="114253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rgbClr val="FF0000"/>
              </a:solidFill>
            </a:rPr>
            <a:t>Nhóm</a:t>
          </a:r>
          <a:r>
            <a:rPr lang="en-US" sz="2000" b="0" kern="1200" dirty="0">
              <a:solidFill>
                <a:srgbClr val="FF0000"/>
              </a:solidFill>
            </a:rPr>
            <a:t> 3.</a:t>
          </a:r>
          <a:r>
            <a:rPr lang="en-US" sz="2000" b="1" kern="1200" dirty="0">
              <a:solidFill>
                <a:schemeClr val="tx1"/>
              </a:solidFill>
            </a:rPr>
            <a:t> 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Ân nhận ra mình là người tự tin khi trình diễn bộ trang phục của mình trong hội thi do trường tổ chức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Ân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huy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kĩ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năng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giao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tiếp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tin,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mạnh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dạn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trước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đám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đông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</a:p>
      </dsp:txBody>
      <dsp:txXfrm>
        <a:off x="409625" y="2810922"/>
        <a:ext cx="10992481" cy="1030982"/>
      </dsp:txXfrm>
    </dsp:sp>
    <dsp:sp modelId="{46BC656E-0C28-40DF-957B-432F5B81C53F}">
      <dsp:nvSpPr>
        <dsp:cNvPr id="0" name=""/>
        <dsp:cNvSpPr/>
      </dsp:nvSpPr>
      <dsp:spPr>
        <a:xfrm>
          <a:off x="0" y="5145667"/>
          <a:ext cx="11788503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E26767-0E2C-4AE1-A57C-9BEB1A6BAE69}">
      <dsp:nvSpPr>
        <dsp:cNvPr id="0" name=""/>
        <dsp:cNvSpPr/>
      </dsp:nvSpPr>
      <dsp:spPr>
        <a:xfrm>
          <a:off x="318973" y="4008056"/>
          <a:ext cx="11173773" cy="1220141"/>
        </a:xfrm>
        <a:prstGeom prst="roundRect">
          <a:avLst/>
        </a:prstGeom>
        <a:solidFill>
          <a:schemeClr val="bg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904" tIns="0" rIns="311904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 err="1">
              <a:solidFill>
                <a:srgbClr val="FF0000"/>
              </a:solidFill>
            </a:rPr>
            <a:t>Nhóm</a:t>
          </a:r>
          <a:r>
            <a:rPr lang="en-US" sz="2000" b="0" kern="1200" dirty="0">
              <a:solidFill>
                <a:srgbClr val="FF0000"/>
              </a:solidFill>
            </a:rPr>
            <a:t> 4</a:t>
          </a:r>
          <a:r>
            <a:rPr lang="en-US" sz="2000" b="1" kern="1200" dirty="0">
              <a:solidFill>
                <a:schemeClr val="tx1"/>
              </a:solidFill>
            </a:rPr>
            <a:t>. </a:t>
          </a:r>
          <a:r>
            <a:rPr lang="en-U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vi-VN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 Hiếu biết mình là người dễ nổi nóng khi ý kiến của mình không được các bạn khác đổng tìn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             </a:t>
          </a:r>
        </a:p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Việc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tự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nhận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thức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sẽ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giúp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Hiếu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thấy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nhược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điểm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mình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điều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chỉnh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hành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vi,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thái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độ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để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bình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tĩnh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hơn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không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khiến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các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bạn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cùng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nhóm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e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ngại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kern="1200" dirty="0" err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nữa</a:t>
          </a:r>
          <a:r>
            <a:rPr lang="en-US" sz="20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</dsp:txBody>
      <dsp:txXfrm>
        <a:off x="378535" y="4067618"/>
        <a:ext cx="11054649" cy="11010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A36A54-11CA-4698-9EAB-907DFCBADD21}">
      <dsp:nvSpPr>
        <dsp:cNvPr id="0" name=""/>
        <dsp:cNvSpPr/>
      </dsp:nvSpPr>
      <dsp:spPr>
        <a:xfrm>
          <a:off x="3647987" y="1874874"/>
          <a:ext cx="2383046" cy="2061431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b="1" kern="1200" dirty="0" err="1">
              <a:solidFill>
                <a:srgbClr val="FF0000"/>
              </a:solidFill>
            </a:rPr>
            <a:t>Tự</a:t>
          </a:r>
          <a:r>
            <a:rPr lang="en-US" sz="3100" b="1" kern="1200" dirty="0">
              <a:solidFill>
                <a:srgbClr val="FF0000"/>
              </a:solidFill>
            </a:rPr>
            <a:t> tin </a:t>
          </a:r>
          <a:r>
            <a:rPr lang="en-US" sz="3100" b="1" kern="1200" dirty="0" err="1">
              <a:solidFill>
                <a:srgbClr val="FF0000"/>
              </a:solidFill>
            </a:rPr>
            <a:t>là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chính</a:t>
          </a:r>
          <a:r>
            <a:rPr lang="en-US" sz="3100" b="1" kern="1200" dirty="0">
              <a:solidFill>
                <a:srgbClr val="FF0000"/>
              </a:solidFill>
            </a:rPr>
            <a:t> </a:t>
          </a:r>
          <a:r>
            <a:rPr lang="en-US" sz="3100" b="1" kern="1200" dirty="0" err="1">
              <a:solidFill>
                <a:srgbClr val="FF0000"/>
              </a:solidFill>
            </a:rPr>
            <a:t>mình</a:t>
          </a:r>
          <a:endParaRPr lang="en-US" sz="3100" b="1" kern="1200" dirty="0">
            <a:solidFill>
              <a:srgbClr val="FF0000"/>
            </a:solidFill>
          </a:endParaRPr>
        </a:p>
      </dsp:txBody>
      <dsp:txXfrm>
        <a:off x="4042891" y="2216482"/>
        <a:ext cx="1593238" cy="1378215"/>
      </dsp:txXfrm>
    </dsp:sp>
    <dsp:sp modelId="{474ECD51-ECBD-4DEA-81D1-2ACC82135EE7}">
      <dsp:nvSpPr>
        <dsp:cNvPr id="0" name=""/>
        <dsp:cNvSpPr/>
      </dsp:nvSpPr>
      <dsp:spPr>
        <a:xfrm>
          <a:off x="5140232" y="88861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CE3072-2BF4-4453-826D-E9FD713C06C2}">
      <dsp:nvSpPr>
        <dsp:cNvPr id="0" name=""/>
        <dsp:cNvSpPr/>
      </dsp:nvSpPr>
      <dsp:spPr>
        <a:xfrm>
          <a:off x="3867500" y="0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bg2">
            <a:lumMod val="9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4191136" y="279983"/>
        <a:ext cx="1305618" cy="1129513"/>
      </dsp:txXfrm>
    </dsp:sp>
    <dsp:sp modelId="{1FB14C9C-A93F-4F44-B043-F111BA04F8A5}">
      <dsp:nvSpPr>
        <dsp:cNvPr id="0" name=""/>
        <dsp:cNvSpPr/>
      </dsp:nvSpPr>
      <dsp:spPr>
        <a:xfrm>
          <a:off x="6189571" y="2336909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CE502-A6CC-405A-8262-CDD88B510D99}">
      <dsp:nvSpPr>
        <dsp:cNvPr id="0" name=""/>
        <dsp:cNvSpPr/>
      </dsp:nvSpPr>
      <dsp:spPr>
        <a:xfrm>
          <a:off x="5658527" y="1039143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400" kern="1200">
              <a:solidFill>
                <a:sysClr val="windowText" lastClr="000000"/>
              </a:solidFill>
            </a:rPr>
            <a:t>2.</a:t>
          </a:r>
          <a:r>
            <a:rPr lang="en-US" sz="2400" kern="1200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về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1319126"/>
        <a:ext cx="1305618" cy="1129513"/>
      </dsp:txXfrm>
    </dsp:sp>
    <dsp:sp modelId="{85CABA00-98AF-4A11-89B6-24BF93A3BCBA}">
      <dsp:nvSpPr>
        <dsp:cNvPr id="0" name=""/>
        <dsp:cNvSpPr/>
      </dsp:nvSpPr>
      <dsp:spPr>
        <a:xfrm>
          <a:off x="5460632" y="3971758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49AEDB-32F1-40D5-8945-361C1B6C9346}">
      <dsp:nvSpPr>
        <dsp:cNvPr id="0" name=""/>
        <dsp:cNvSpPr/>
      </dsp:nvSpPr>
      <dsp:spPr>
        <a:xfrm>
          <a:off x="5658527" y="3081977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mạnh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5982163" y="3361960"/>
        <a:ext cx="1305618" cy="1129513"/>
      </dsp:txXfrm>
    </dsp:sp>
    <dsp:sp modelId="{2B542ABD-C65B-415D-8E1A-EAC0B4877AF3}">
      <dsp:nvSpPr>
        <dsp:cNvPr id="0" name=""/>
        <dsp:cNvSpPr/>
      </dsp:nvSpPr>
      <dsp:spPr>
        <a:xfrm>
          <a:off x="3652422" y="414146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A3ACFF-0DCD-45A1-9456-FF15E304A144}">
      <dsp:nvSpPr>
        <dsp:cNvPr id="0" name=""/>
        <dsp:cNvSpPr/>
      </dsp:nvSpPr>
      <dsp:spPr>
        <a:xfrm>
          <a:off x="3867500" y="4122282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những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điểm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yếu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4191136" y="4402265"/>
        <a:ext cx="1305618" cy="1129513"/>
      </dsp:txXfrm>
    </dsp:sp>
    <dsp:sp modelId="{631A3460-62B4-4DC6-B692-8ED6F2D7119D}">
      <dsp:nvSpPr>
        <dsp:cNvPr id="0" name=""/>
        <dsp:cNvSpPr/>
      </dsp:nvSpPr>
      <dsp:spPr>
        <a:xfrm>
          <a:off x="2585899" y="2693751"/>
          <a:ext cx="899116" cy="774707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18C2A-75A7-4A98-A391-5E928B73E51E}">
      <dsp:nvSpPr>
        <dsp:cNvPr id="0" name=""/>
        <dsp:cNvSpPr/>
      </dsp:nvSpPr>
      <dsp:spPr>
        <a:xfrm>
          <a:off x="2068158" y="3083139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en-US" sz="2400" kern="1200" dirty="0" err="1">
              <a:solidFill>
                <a:sysClr val="windowText" lastClr="000000"/>
              </a:solidFill>
            </a:rPr>
            <a:t>Đưa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ra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cách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rèn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luyện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3363122"/>
        <a:ext cx="1305618" cy="1129513"/>
      </dsp:txXfrm>
    </dsp:sp>
    <dsp:sp modelId="{56AE3D89-0626-49A8-AF1A-28F0991E120F}">
      <dsp:nvSpPr>
        <dsp:cNvPr id="0" name=""/>
        <dsp:cNvSpPr/>
      </dsp:nvSpPr>
      <dsp:spPr>
        <a:xfrm>
          <a:off x="2068158" y="1036818"/>
          <a:ext cx="1952890" cy="1689479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Lời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kết</a:t>
          </a:r>
          <a:r>
            <a:rPr lang="en-US" sz="2400" kern="1200" dirty="0">
              <a:solidFill>
                <a:sysClr val="windowText" lastClr="000000"/>
              </a:solidFill>
            </a:rPr>
            <a:t>.</a:t>
          </a:r>
        </a:p>
      </dsp:txBody>
      <dsp:txXfrm>
        <a:off x="2391794" y="1316801"/>
        <a:ext cx="1305618" cy="11295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A42A4-B3CF-495B-9036-A03AC745C6C7}">
      <dsp:nvSpPr>
        <dsp:cNvPr id="0" name=""/>
        <dsp:cNvSpPr/>
      </dsp:nvSpPr>
      <dsp:spPr>
        <a:xfrm rot="5400000">
          <a:off x="130457" y="612263"/>
          <a:ext cx="1509731" cy="118096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Giới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thiệu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294842" y="1038361"/>
        <a:ext cx="1180963" cy="328768"/>
      </dsp:txXfrm>
    </dsp:sp>
    <dsp:sp modelId="{F7FAF093-8FB0-4B09-9E3C-B7FF08B139C9}">
      <dsp:nvSpPr>
        <dsp:cNvPr id="0" name=""/>
        <dsp:cNvSpPr/>
      </dsp:nvSpPr>
      <dsp:spPr>
        <a:xfrm rot="5400000">
          <a:off x="5317661" y="-3269223"/>
          <a:ext cx="806971" cy="843787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Tên</a:t>
          </a:r>
          <a:r>
            <a:rPr lang="en-US" sz="2000" kern="1200" dirty="0"/>
            <a:t>, </a:t>
          </a:r>
          <a:r>
            <a:rPr lang="en-US" sz="2000" kern="1200" dirty="0" err="1"/>
            <a:t>tuổi</a:t>
          </a:r>
          <a:r>
            <a:rPr lang="en-US" sz="2000" kern="1200" dirty="0"/>
            <a:t>, </a:t>
          </a:r>
          <a:r>
            <a:rPr lang="en-US" sz="2000" kern="1200" dirty="0" err="1"/>
            <a:t>lớp</a:t>
          </a:r>
          <a:r>
            <a:rPr lang="en-US" sz="2000" kern="1200" dirty="0"/>
            <a:t>…</a:t>
          </a:r>
        </a:p>
      </dsp:txBody>
      <dsp:txXfrm rot="-5400000">
        <a:off x="1502210" y="585621"/>
        <a:ext cx="8398481" cy="728185"/>
      </dsp:txXfrm>
    </dsp:sp>
    <dsp:sp modelId="{37323449-15F6-45BB-BF05-B935F0488042}">
      <dsp:nvSpPr>
        <dsp:cNvPr id="0" name=""/>
        <dsp:cNvSpPr/>
      </dsp:nvSpPr>
      <dsp:spPr>
        <a:xfrm rot="5400000">
          <a:off x="170929" y="1797523"/>
          <a:ext cx="1472126" cy="1125579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Chấp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nhận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44203" y="2187040"/>
        <a:ext cx="1125579" cy="346547"/>
      </dsp:txXfrm>
    </dsp:sp>
    <dsp:sp modelId="{E7992087-9BC4-44F6-833B-553BA9A5680D}">
      <dsp:nvSpPr>
        <dsp:cNvPr id="0" name=""/>
        <dsp:cNvSpPr/>
      </dsp:nvSpPr>
      <dsp:spPr>
        <a:xfrm rot="5400000">
          <a:off x="5303638" y="-2112907"/>
          <a:ext cx="806971" cy="843787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1 </a:t>
          </a:r>
          <a:r>
            <a:rPr lang="en-US" sz="2000" kern="1200" dirty="0" err="1"/>
            <a:t>số</a:t>
          </a:r>
          <a:r>
            <a:rPr lang="en-US" sz="2000" kern="1200" dirty="0"/>
            <a:t> </a:t>
          </a:r>
          <a:r>
            <a:rPr lang="en-US" sz="2000" kern="1200" dirty="0" err="1"/>
            <a:t>nhược</a:t>
          </a:r>
          <a:r>
            <a:rPr lang="en-US" sz="2000" kern="1200" dirty="0"/>
            <a:t> </a:t>
          </a:r>
          <a:r>
            <a:rPr lang="en-US" sz="2000" kern="1200" dirty="0" err="1"/>
            <a:t>điểm</a:t>
          </a:r>
          <a:r>
            <a:rPr lang="en-US" sz="2000" kern="1200" dirty="0"/>
            <a:t> </a:t>
          </a:r>
          <a:r>
            <a:rPr lang="en-US" sz="2000" kern="1200" dirty="0" err="1"/>
            <a:t>của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Nhìn</a:t>
          </a:r>
          <a:r>
            <a:rPr lang="en-US" sz="2000" kern="1200" dirty="0"/>
            <a:t> </a:t>
          </a:r>
          <a:r>
            <a:rPr lang="en-US" sz="2000" kern="1200" dirty="0" err="1"/>
            <a:t>nhận</a:t>
          </a:r>
          <a:r>
            <a:rPr lang="en-US" sz="2000" kern="1200" dirty="0"/>
            <a:t> </a:t>
          </a:r>
          <a:r>
            <a:rPr lang="en-US" sz="2000" kern="1200" dirty="0" err="1"/>
            <a:t>chúng</a:t>
          </a:r>
          <a:r>
            <a:rPr lang="en-US" sz="2000" kern="1200" dirty="0"/>
            <a:t> </a:t>
          </a:r>
          <a:r>
            <a:rPr lang="en-US" sz="2000" kern="1200" dirty="0" err="1"/>
            <a:t>theo</a:t>
          </a:r>
          <a:r>
            <a:rPr lang="en-US" sz="2000" kern="1200" dirty="0"/>
            <a:t> </a:t>
          </a:r>
          <a:r>
            <a:rPr lang="en-US" sz="2000" kern="1200" dirty="0" err="1"/>
            <a:t>hướng</a:t>
          </a:r>
          <a:r>
            <a:rPr lang="en-US" sz="2000" kern="1200" dirty="0"/>
            <a:t> </a:t>
          </a:r>
          <a:r>
            <a:rPr lang="en-US" sz="2000" kern="1200" dirty="0" err="1"/>
            <a:t>tích</a:t>
          </a:r>
          <a:r>
            <a:rPr lang="en-US" sz="2000" kern="1200" dirty="0"/>
            <a:t> </a:t>
          </a:r>
          <a:r>
            <a:rPr lang="en-US" sz="2000" kern="1200" dirty="0" err="1"/>
            <a:t>cực</a:t>
          </a:r>
          <a:r>
            <a:rPr lang="en-US" sz="2000" kern="1200" dirty="0"/>
            <a:t>.</a:t>
          </a:r>
        </a:p>
      </dsp:txBody>
      <dsp:txXfrm rot="-5400000">
        <a:off x="1488187" y="1741937"/>
        <a:ext cx="8398481" cy="728185"/>
      </dsp:txXfrm>
    </dsp:sp>
    <dsp:sp modelId="{41E125AD-A7C9-4BB9-A577-CD63B222895E}">
      <dsp:nvSpPr>
        <dsp:cNvPr id="0" name=""/>
        <dsp:cNvSpPr/>
      </dsp:nvSpPr>
      <dsp:spPr>
        <a:xfrm rot="5400000">
          <a:off x="195122" y="2935873"/>
          <a:ext cx="1484678" cy="1161836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Tôn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trọng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bản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thân</a:t>
          </a:r>
          <a:endParaRPr lang="en-US" sz="2200" kern="1200" dirty="0"/>
        </a:p>
      </dsp:txBody>
      <dsp:txXfrm rot="-5400000">
        <a:off x="356543" y="3355370"/>
        <a:ext cx="1161836" cy="322842"/>
      </dsp:txXfrm>
    </dsp:sp>
    <dsp:sp modelId="{F27C18DA-7DA9-4BAB-B93E-C3F8526A30D1}">
      <dsp:nvSpPr>
        <dsp:cNvPr id="0" name=""/>
        <dsp:cNvSpPr/>
      </dsp:nvSpPr>
      <dsp:spPr>
        <a:xfrm rot="5400000">
          <a:off x="5165732" y="-853259"/>
          <a:ext cx="1122416" cy="843787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Chăm</a:t>
          </a:r>
          <a:r>
            <a:rPr lang="en-US" sz="2000" kern="1200" dirty="0"/>
            <a:t> </a:t>
          </a:r>
          <a:r>
            <a:rPr lang="en-US" sz="2000" kern="1200" dirty="0" err="1"/>
            <a:t>sóc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 ( </a:t>
          </a:r>
          <a:r>
            <a:rPr lang="en-US" sz="2000" kern="1200" dirty="0" err="1"/>
            <a:t>sức</a:t>
          </a:r>
          <a:r>
            <a:rPr lang="en-US" sz="2000" kern="1200" dirty="0"/>
            <a:t> </a:t>
          </a:r>
          <a:r>
            <a:rPr lang="en-US" sz="2000" kern="1200" dirty="0" err="1"/>
            <a:t>khoẻ</a:t>
          </a:r>
          <a:r>
            <a:rPr lang="en-US" sz="2000" kern="1200" dirty="0"/>
            <a:t>, </a:t>
          </a:r>
          <a:r>
            <a:rPr lang="en-US" sz="2000" kern="1200" dirty="0" err="1"/>
            <a:t>trí</a:t>
          </a:r>
          <a:r>
            <a:rPr lang="en-US" sz="2000" kern="1200" dirty="0"/>
            <a:t> </a:t>
          </a:r>
          <a:r>
            <a:rPr lang="en-US" sz="2000" kern="1200" dirty="0" err="1"/>
            <a:t>tuệ</a:t>
          </a:r>
          <a:r>
            <a:rPr lang="en-US" sz="2000" kern="1200" dirty="0"/>
            <a:t>, </a:t>
          </a:r>
          <a:r>
            <a:rPr lang="en-US" sz="2000" kern="1200" dirty="0" err="1"/>
            <a:t>tinh</a:t>
          </a:r>
          <a:r>
            <a:rPr lang="en-US" sz="2000" kern="1200" dirty="0"/>
            <a:t> </a:t>
          </a:r>
          <a:r>
            <a:rPr lang="en-US" sz="2000" kern="1200" dirty="0" err="1"/>
            <a:t>thần</a:t>
          </a:r>
          <a:r>
            <a:rPr lang="en-US" sz="2000" kern="1200" dirty="0"/>
            <a:t>…)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Không</a:t>
          </a:r>
          <a:r>
            <a:rPr lang="en-US" sz="2000" kern="1200" dirty="0"/>
            <a:t> </a:t>
          </a:r>
          <a:r>
            <a:rPr lang="en-US" sz="2000" kern="1200" dirty="0" err="1"/>
            <a:t>hạ</a:t>
          </a:r>
          <a:r>
            <a:rPr lang="en-US" sz="2000" kern="1200" dirty="0"/>
            <a:t> </a:t>
          </a:r>
          <a:r>
            <a:rPr lang="en-US" sz="2000" kern="1200" dirty="0" err="1"/>
            <a:t>thấp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, </a:t>
          </a:r>
          <a:r>
            <a:rPr lang="en-US" sz="2000" kern="1200" dirty="0" err="1"/>
            <a:t>hài</a:t>
          </a:r>
          <a:r>
            <a:rPr lang="en-US" sz="2000" kern="1200" dirty="0"/>
            <a:t> </a:t>
          </a:r>
          <a:r>
            <a:rPr lang="en-US" sz="2000" kern="1200" dirty="0" err="1"/>
            <a:t>lòng</a:t>
          </a:r>
          <a:r>
            <a:rPr lang="en-US" sz="2000" kern="1200" dirty="0"/>
            <a:t> </a:t>
          </a:r>
          <a:r>
            <a:rPr lang="en-US" sz="2000" kern="1200" dirty="0" err="1"/>
            <a:t>với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Luôn</a:t>
          </a:r>
          <a:r>
            <a:rPr lang="en-US" sz="2000" kern="1200" dirty="0"/>
            <a:t> </a:t>
          </a:r>
          <a:r>
            <a:rPr lang="en-US" sz="2000" kern="1200" dirty="0" err="1"/>
            <a:t>khiêm</a:t>
          </a:r>
          <a:r>
            <a:rPr lang="en-US" sz="2000" kern="1200" dirty="0"/>
            <a:t> </a:t>
          </a:r>
          <a:r>
            <a:rPr lang="en-US" sz="2000" kern="1200" dirty="0" err="1"/>
            <a:t>tốn</a:t>
          </a:r>
          <a:r>
            <a:rPr lang="en-US" sz="2000" kern="1200" dirty="0"/>
            <a:t>, </a:t>
          </a:r>
          <a:r>
            <a:rPr lang="en-US" sz="2000" kern="1200" dirty="0" err="1"/>
            <a:t>học</a:t>
          </a:r>
          <a:r>
            <a:rPr lang="en-US" sz="2000" kern="1200" dirty="0"/>
            <a:t> </a:t>
          </a:r>
          <a:r>
            <a:rPr lang="en-US" sz="2000" kern="1200" dirty="0" err="1"/>
            <a:t>hỏi</a:t>
          </a:r>
          <a:r>
            <a:rPr lang="en-US" sz="2000" kern="1200" dirty="0"/>
            <a:t>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Luôn</a:t>
          </a:r>
          <a:r>
            <a:rPr lang="en-US" sz="2000" kern="1200" dirty="0"/>
            <a:t> </a:t>
          </a:r>
          <a:r>
            <a:rPr lang="en-US" sz="2000" kern="1200" dirty="0" err="1"/>
            <a:t>thành</a:t>
          </a:r>
          <a:r>
            <a:rPr lang="en-US" sz="2000" kern="1200" dirty="0"/>
            <a:t> </a:t>
          </a:r>
          <a:r>
            <a:rPr lang="en-US" sz="2000" kern="1200" dirty="0" err="1"/>
            <a:t>thật</a:t>
          </a:r>
          <a:r>
            <a:rPr lang="en-US" sz="2000" kern="1200" dirty="0"/>
            <a:t> </a:t>
          </a:r>
          <a:r>
            <a:rPr lang="en-US" sz="2000" kern="1200" dirty="0" err="1"/>
            <a:t>với</a:t>
          </a:r>
          <a:r>
            <a:rPr lang="en-US" sz="2000" kern="1200" dirty="0"/>
            <a:t> </a:t>
          </a:r>
          <a:r>
            <a:rPr lang="en-US" sz="2000" kern="1200" dirty="0" err="1"/>
            <a:t>chính</a:t>
          </a:r>
          <a:r>
            <a:rPr lang="en-US" sz="2000" kern="1200" dirty="0"/>
            <a:t> </a:t>
          </a:r>
          <a:r>
            <a:rPr lang="en-US" sz="2000" kern="1200" dirty="0" err="1"/>
            <a:t>mình</a:t>
          </a:r>
          <a:r>
            <a:rPr lang="en-US" sz="2000" kern="1200" dirty="0"/>
            <a:t>, </a:t>
          </a:r>
          <a:r>
            <a:rPr lang="en-US" sz="2000" kern="1200" dirty="0" err="1"/>
            <a:t>thừa</a:t>
          </a:r>
          <a:r>
            <a:rPr lang="en-US" sz="2000" kern="1200" dirty="0"/>
            <a:t> </a:t>
          </a:r>
          <a:r>
            <a:rPr lang="en-US" sz="2000" kern="1200" dirty="0" err="1"/>
            <a:t>nhận</a:t>
          </a:r>
          <a:r>
            <a:rPr lang="en-US" sz="2000" kern="1200" dirty="0"/>
            <a:t> </a:t>
          </a:r>
          <a:r>
            <a:rPr lang="en-US" sz="2000" kern="1200" dirty="0" err="1"/>
            <a:t>khi</a:t>
          </a:r>
          <a:r>
            <a:rPr lang="en-US" sz="2000" kern="1200" dirty="0"/>
            <a:t> </a:t>
          </a:r>
          <a:r>
            <a:rPr lang="en-US" sz="2000" kern="1200" dirty="0" err="1"/>
            <a:t>mắc</a:t>
          </a:r>
          <a:r>
            <a:rPr lang="en-US" sz="2000" kern="1200" dirty="0"/>
            <a:t> </a:t>
          </a:r>
          <a:r>
            <a:rPr lang="en-US" sz="2000" kern="1200" dirty="0" err="1"/>
            <a:t>lỗi</a:t>
          </a:r>
          <a:r>
            <a:rPr lang="en-US" sz="2000" kern="1200" dirty="0"/>
            <a:t>…</a:t>
          </a:r>
        </a:p>
      </dsp:txBody>
      <dsp:txXfrm rot="-5400000">
        <a:off x="1508003" y="2859262"/>
        <a:ext cx="8383082" cy="1012832"/>
      </dsp:txXfrm>
    </dsp:sp>
    <dsp:sp modelId="{8B3DF5FE-F261-4021-8B58-139002AB7201}">
      <dsp:nvSpPr>
        <dsp:cNvPr id="0" name=""/>
        <dsp:cNvSpPr/>
      </dsp:nvSpPr>
      <dsp:spPr>
        <a:xfrm rot="5400000">
          <a:off x="266883" y="4225192"/>
          <a:ext cx="1241494" cy="1062173"/>
        </a:xfrm>
        <a:prstGeom prst="chevron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>
              <a:solidFill>
                <a:srgbClr val="FF0000"/>
              </a:solidFill>
            </a:rPr>
            <a:t>Cách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rèn</a:t>
          </a:r>
          <a:r>
            <a:rPr lang="en-US" sz="2200" kern="1200" dirty="0">
              <a:solidFill>
                <a:srgbClr val="FF0000"/>
              </a:solidFill>
            </a:rPr>
            <a:t> </a:t>
          </a:r>
          <a:r>
            <a:rPr lang="en-US" sz="2200" kern="1200" dirty="0" err="1">
              <a:solidFill>
                <a:srgbClr val="FF0000"/>
              </a:solidFill>
            </a:rPr>
            <a:t>luyện</a:t>
          </a:r>
          <a:r>
            <a:rPr lang="en-US" sz="2200" kern="1200" dirty="0">
              <a:solidFill>
                <a:srgbClr val="FF0000"/>
              </a:solidFill>
            </a:rPr>
            <a:t> </a:t>
          </a:r>
        </a:p>
      </dsp:txBody>
      <dsp:txXfrm rot="-5400000">
        <a:off x="356544" y="4666619"/>
        <a:ext cx="1062173" cy="179321"/>
      </dsp:txXfrm>
    </dsp:sp>
    <dsp:sp modelId="{6334F433-844E-417F-8063-E3EE5B566476}">
      <dsp:nvSpPr>
        <dsp:cNvPr id="0" name=""/>
        <dsp:cNvSpPr/>
      </dsp:nvSpPr>
      <dsp:spPr>
        <a:xfrm rot="5400000">
          <a:off x="5246622" y="320081"/>
          <a:ext cx="806971" cy="843787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Trau</a:t>
          </a:r>
          <a:r>
            <a:rPr lang="en-US" sz="2000" kern="1200" dirty="0"/>
            <a:t> </a:t>
          </a:r>
          <a:r>
            <a:rPr lang="en-US" sz="2000" kern="1200" dirty="0" err="1"/>
            <a:t>dồi</a:t>
          </a:r>
          <a:r>
            <a:rPr lang="en-US" sz="2000" kern="1200" dirty="0"/>
            <a:t> tri </a:t>
          </a:r>
          <a:r>
            <a:rPr lang="en-US" sz="2000" kern="1200" dirty="0" err="1"/>
            <a:t>thức</a:t>
          </a:r>
          <a:r>
            <a:rPr lang="en-US" sz="2000" kern="1200" dirty="0"/>
            <a:t>, </a:t>
          </a:r>
          <a:r>
            <a:rPr lang="en-US" sz="2000" kern="1200" dirty="0" err="1"/>
            <a:t>kĩ</a:t>
          </a:r>
          <a:r>
            <a:rPr lang="en-US" sz="2000" kern="1200" dirty="0"/>
            <a:t> </a:t>
          </a:r>
          <a:r>
            <a:rPr lang="en-US" sz="2000" kern="1200" dirty="0" err="1"/>
            <a:t>năng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 err="1"/>
            <a:t>Lên</a:t>
          </a:r>
          <a:r>
            <a:rPr lang="en-US" sz="2000" kern="1200" dirty="0"/>
            <a:t> </a:t>
          </a:r>
          <a:r>
            <a:rPr lang="en-US" sz="2000" kern="1200" dirty="0" err="1"/>
            <a:t>kế</a:t>
          </a:r>
          <a:r>
            <a:rPr lang="en-US" sz="2000" kern="1200" dirty="0"/>
            <a:t> </a:t>
          </a:r>
          <a:r>
            <a:rPr lang="en-US" sz="2000" kern="1200" dirty="0" err="1"/>
            <a:t>hoạch</a:t>
          </a:r>
          <a:r>
            <a:rPr lang="en-US" sz="2000" kern="1200" dirty="0"/>
            <a:t> </a:t>
          </a:r>
          <a:r>
            <a:rPr lang="en-US" sz="2000" kern="1200" dirty="0" err="1"/>
            <a:t>và</a:t>
          </a:r>
          <a:r>
            <a:rPr lang="en-US" sz="2000" kern="1200" dirty="0"/>
            <a:t> </a:t>
          </a:r>
          <a:r>
            <a:rPr lang="en-US" sz="2000" kern="1200" dirty="0" err="1"/>
            <a:t>thực</a:t>
          </a:r>
          <a:r>
            <a:rPr lang="en-US" sz="2000" kern="1200" dirty="0"/>
            <a:t> </a:t>
          </a:r>
          <a:r>
            <a:rPr lang="en-US" sz="2000" kern="1200" dirty="0" err="1"/>
            <a:t>hiện</a:t>
          </a:r>
          <a:r>
            <a:rPr lang="en-US" sz="2000" kern="1200" dirty="0"/>
            <a:t> </a:t>
          </a:r>
          <a:r>
            <a:rPr lang="en-US" sz="2000" kern="1200" dirty="0" err="1"/>
            <a:t>kế</a:t>
          </a:r>
          <a:r>
            <a:rPr lang="en-US" sz="2000" kern="1200" dirty="0"/>
            <a:t> </a:t>
          </a:r>
          <a:r>
            <a:rPr lang="en-US" sz="2000" kern="1200" dirty="0" err="1"/>
            <a:t>hoạch</a:t>
          </a:r>
          <a:r>
            <a:rPr lang="en-US" sz="2000" kern="1200" dirty="0"/>
            <a:t> </a:t>
          </a:r>
          <a:r>
            <a:rPr lang="en-US" sz="2000" kern="1200" dirty="0" err="1"/>
            <a:t>cải</a:t>
          </a:r>
          <a:r>
            <a:rPr lang="en-US" sz="2000" kern="1200" dirty="0"/>
            <a:t> </a:t>
          </a:r>
          <a:r>
            <a:rPr lang="en-US" sz="2000" kern="1200" dirty="0" err="1"/>
            <a:t>thiện</a:t>
          </a:r>
          <a:r>
            <a:rPr lang="en-US" sz="2000" kern="1200" dirty="0"/>
            <a:t> </a:t>
          </a:r>
          <a:r>
            <a:rPr lang="en-US" sz="2000" kern="1200" dirty="0" err="1"/>
            <a:t>bản</a:t>
          </a:r>
          <a:r>
            <a:rPr lang="en-US" sz="2000" kern="1200" dirty="0"/>
            <a:t> </a:t>
          </a:r>
          <a:r>
            <a:rPr lang="en-US" sz="2000" kern="1200" dirty="0" err="1"/>
            <a:t>thân</a:t>
          </a:r>
          <a:r>
            <a:rPr lang="en-US" sz="2000" kern="1200" dirty="0"/>
            <a:t>.</a:t>
          </a:r>
        </a:p>
      </dsp:txBody>
      <dsp:txXfrm rot="-5400000">
        <a:off x="1431171" y="4174926"/>
        <a:ext cx="8398481" cy="72818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997FB-F779-4FBC-BA03-EC29CDC45414}">
      <dsp:nvSpPr>
        <dsp:cNvPr id="0" name=""/>
        <dsp:cNvSpPr/>
      </dsp:nvSpPr>
      <dsp:spPr>
        <a:xfrm>
          <a:off x="3313163" y="1735585"/>
          <a:ext cx="2449095" cy="2196331"/>
        </a:xfrm>
        <a:prstGeom prst="hexagon">
          <a:avLst>
            <a:gd name="adj" fmla="val 28570"/>
            <a:gd name="vf" fmla="val 115470"/>
          </a:avLst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 err="1">
              <a:solidFill>
                <a:srgbClr val="FF0000"/>
              </a:solidFill>
            </a:rPr>
            <a:t>Thể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hiện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bản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thân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trong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mối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quan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hệ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với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người</a:t>
          </a:r>
          <a:r>
            <a:rPr lang="en-US" sz="2400" b="1" kern="1200" dirty="0">
              <a:solidFill>
                <a:srgbClr val="FF0000"/>
              </a:solidFill>
            </a:rPr>
            <a:t> </a:t>
          </a:r>
          <a:r>
            <a:rPr lang="en-US" sz="2400" b="1" kern="1200" dirty="0" err="1">
              <a:solidFill>
                <a:srgbClr val="FF0000"/>
              </a:solidFill>
            </a:rPr>
            <a:t>khác</a:t>
          </a:r>
          <a:endParaRPr lang="en-US" sz="2400" b="1" kern="1200" dirty="0">
            <a:solidFill>
              <a:srgbClr val="FF0000"/>
            </a:solidFill>
          </a:endParaRPr>
        </a:p>
      </dsp:txBody>
      <dsp:txXfrm>
        <a:off x="3728955" y="2108464"/>
        <a:ext cx="1617511" cy="1450573"/>
      </dsp:txXfrm>
    </dsp:sp>
    <dsp:sp modelId="{E8F9CDB6-C24D-47A0-A726-DBB456BF9CEC}">
      <dsp:nvSpPr>
        <dsp:cNvPr id="0" name=""/>
        <dsp:cNvSpPr/>
      </dsp:nvSpPr>
      <dsp:spPr>
        <a:xfrm>
          <a:off x="4830997" y="866647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A8C16B-A657-46C3-ACAB-EE11AABBA084}">
      <dsp:nvSpPr>
        <dsp:cNvPr id="0" name=""/>
        <dsp:cNvSpPr/>
      </dsp:nvSpPr>
      <dsp:spPr>
        <a:xfrm>
          <a:off x="3589733" y="0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1. </a:t>
          </a:r>
          <a:r>
            <a:rPr lang="en-US" sz="2400" kern="1200" dirty="0" err="1">
              <a:solidFill>
                <a:sysClr val="windowText" lastClr="000000"/>
              </a:solidFill>
            </a:rPr>
            <a:t>Giới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thiệu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273060"/>
        <a:ext cx="1273338" cy="1101587"/>
      </dsp:txXfrm>
    </dsp:sp>
    <dsp:sp modelId="{E84034A8-4A89-47B6-9D34-BDCEA5E5C3AA}">
      <dsp:nvSpPr>
        <dsp:cNvPr id="0" name=""/>
        <dsp:cNvSpPr/>
      </dsp:nvSpPr>
      <dsp:spPr>
        <a:xfrm>
          <a:off x="5854392" y="227913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DAD950-53AE-4A51-AA21-64DDFD4C1B0D}">
      <dsp:nvSpPr>
        <dsp:cNvPr id="0" name=""/>
        <dsp:cNvSpPr/>
      </dsp:nvSpPr>
      <dsp:spPr>
        <a:xfrm>
          <a:off x="5336477" y="974268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2. </a:t>
          </a:r>
          <a:r>
            <a:rPr lang="en-US" sz="2400" kern="1200" dirty="0" err="1">
              <a:solidFill>
                <a:sysClr val="windowText" lastClr="000000"/>
              </a:solidFill>
            </a:rPr>
            <a:t>Cởi</a:t>
          </a:r>
          <a:r>
            <a:rPr lang="en-US" sz="2400" kern="1200" dirty="0">
              <a:solidFill>
                <a:sysClr val="windowText" lastClr="000000"/>
              </a:solidFill>
            </a:rPr>
            <a:t>  </a:t>
          </a:r>
          <a:r>
            <a:rPr lang="en-US" sz="2400" kern="1200" dirty="0" err="1">
              <a:solidFill>
                <a:sysClr val="windowText" lastClr="000000"/>
              </a:solidFill>
            </a:rPr>
            <a:t>mở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hoà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đồng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1247328"/>
        <a:ext cx="1273338" cy="1101587"/>
      </dsp:txXfrm>
    </dsp:sp>
    <dsp:sp modelId="{0445BFC8-696A-452C-8686-C3ECC2ED5122}">
      <dsp:nvSpPr>
        <dsp:cNvPr id="0" name=""/>
        <dsp:cNvSpPr/>
      </dsp:nvSpPr>
      <dsp:spPr>
        <a:xfrm>
          <a:off x="5143476" y="3873559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288248-9301-45C8-A9E7-0DE0C93FF3FD}">
      <dsp:nvSpPr>
        <dsp:cNvPr id="0" name=""/>
        <dsp:cNvSpPr/>
      </dsp:nvSpPr>
      <dsp:spPr>
        <a:xfrm>
          <a:off x="5336477" y="2966595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3. </a:t>
          </a:r>
          <a:r>
            <a:rPr lang="en-US" sz="2400" kern="1200" dirty="0" err="1">
              <a:solidFill>
                <a:sysClr val="windowText" lastClr="000000"/>
              </a:solidFill>
            </a:rPr>
            <a:t>Chủ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động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thích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nghi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5652111" y="3239655"/>
        <a:ext cx="1273338" cy="1101587"/>
      </dsp:txXfrm>
    </dsp:sp>
    <dsp:sp modelId="{094BA3DE-003E-40FF-A99F-BB12BDA8540D}">
      <dsp:nvSpPr>
        <dsp:cNvPr id="0" name=""/>
        <dsp:cNvSpPr/>
      </dsp:nvSpPr>
      <dsp:spPr>
        <a:xfrm>
          <a:off x="3379972" y="4039066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BAD6FB-0A68-408B-8AA0-FD38B955CAF1}">
      <dsp:nvSpPr>
        <dsp:cNvPr id="0" name=""/>
        <dsp:cNvSpPr/>
      </dsp:nvSpPr>
      <dsp:spPr>
        <a:xfrm>
          <a:off x="3589733" y="3981179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4. </a:t>
          </a:r>
          <a:r>
            <a:rPr lang="en-US" sz="2400" kern="1200" dirty="0" err="1">
              <a:solidFill>
                <a:sysClr val="windowText" lastClr="000000"/>
              </a:solidFill>
            </a:rPr>
            <a:t>Học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hỏi</a:t>
          </a:r>
          <a:r>
            <a:rPr lang="en-US" sz="2400" kern="1200" dirty="0">
              <a:solidFill>
                <a:sysClr val="windowText" lastClr="000000"/>
              </a:solidFill>
            </a:rPr>
            <a:t>, </a:t>
          </a:r>
          <a:r>
            <a:rPr lang="en-US" sz="2400" kern="1200" dirty="0" err="1">
              <a:solidFill>
                <a:sysClr val="windowText" lastClr="000000"/>
              </a:solidFill>
            </a:rPr>
            <a:t>khiêm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tốn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3905367" y="4254239"/>
        <a:ext cx="1273338" cy="1101587"/>
      </dsp:txXfrm>
    </dsp:sp>
    <dsp:sp modelId="{5F2485FD-5AC2-4B01-ACEC-0E8D31E62C1E}">
      <dsp:nvSpPr>
        <dsp:cNvPr id="0" name=""/>
        <dsp:cNvSpPr/>
      </dsp:nvSpPr>
      <dsp:spPr>
        <a:xfrm>
          <a:off x="2339818" y="2627150"/>
          <a:ext cx="876886" cy="755553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FA1879-C120-4B1C-86F0-C91D191D6525}">
      <dsp:nvSpPr>
        <dsp:cNvPr id="0" name=""/>
        <dsp:cNvSpPr/>
      </dsp:nvSpPr>
      <dsp:spPr>
        <a:xfrm>
          <a:off x="1686652" y="2965265"/>
          <a:ext cx="2201058" cy="1652634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5. </a:t>
          </a:r>
          <a:r>
            <a:rPr lang="en-US" sz="2400" kern="1200" dirty="0" err="1">
              <a:solidFill>
                <a:sysClr val="windowText" lastClr="000000"/>
              </a:solidFill>
            </a:rPr>
            <a:t>sẵn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sàng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điều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chỉnh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suy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nghĩ</a:t>
          </a:r>
          <a:r>
            <a:rPr lang="en-US" sz="2400" kern="1200" dirty="0">
              <a:solidFill>
                <a:sysClr val="windowText" lastClr="000000"/>
              </a:solidFill>
            </a:rPr>
            <a:t>, </a:t>
          </a:r>
          <a:r>
            <a:rPr lang="en-US" sz="2400" kern="1200" dirty="0" err="1">
              <a:solidFill>
                <a:sysClr val="windowText" lastClr="000000"/>
              </a:solidFill>
            </a:rPr>
            <a:t>nhận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thức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027459" y="3221155"/>
        <a:ext cx="1519444" cy="1140854"/>
      </dsp:txXfrm>
    </dsp:sp>
    <dsp:sp modelId="{FCC67DD4-4B07-4409-8F01-6B0F28DDF0EC}">
      <dsp:nvSpPr>
        <dsp:cNvPr id="0" name=""/>
        <dsp:cNvSpPr/>
      </dsp:nvSpPr>
      <dsp:spPr>
        <a:xfrm>
          <a:off x="1834878" y="1011183"/>
          <a:ext cx="1904606" cy="164770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ysClr val="windowText" lastClr="000000"/>
              </a:solidFill>
            </a:rPr>
            <a:t>6. </a:t>
          </a:r>
          <a:r>
            <a:rPr lang="en-US" sz="2400" kern="1200" dirty="0" err="1">
              <a:solidFill>
                <a:sysClr val="windowText" lastClr="000000"/>
              </a:solidFill>
            </a:rPr>
            <a:t>Tôn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trọng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bản</a:t>
          </a:r>
          <a:r>
            <a:rPr lang="en-US" sz="2400" kern="1200" dirty="0">
              <a:solidFill>
                <a:sysClr val="windowText" lastClr="000000"/>
              </a:solidFill>
            </a:rPr>
            <a:t> </a:t>
          </a:r>
          <a:r>
            <a:rPr lang="en-US" sz="2400" kern="1200" dirty="0" err="1">
              <a:solidFill>
                <a:sysClr val="windowText" lastClr="000000"/>
              </a:solidFill>
            </a:rPr>
            <a:t>thân</a:t>
          </a:r>
          <a:endParaRPr lang="en-US" sz="2400" kern="1200" dirty="0">
            <a:solidFill>
              <a:sysClr val="windowText" lastClr="000000"/>
            </a:solidFill>
          </a:endParaRPr>
        </a:p>
      </dsp:txBody>
      <dsp:txXfrm>
        <a:off x="2150512" y="1284243"/>
        <a:ext cx="1273338" cy="11015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7CA5AE-69F3-4240-B01C-317BE72C7FE1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F1DBB1-9F70-46A7-AA0C-98B75E9ED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51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8836067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70117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031257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537358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21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543084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7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231326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45335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3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562589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59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335101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1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398984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5" name="Shape 40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9476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4579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962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0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809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20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708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808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5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94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D9A40-5F46-486B-A723-23330B735FC3}" type="datetimeFigureOut">
              <a:rPr lang="en-US" smtClean="0"/>
              <a:t>7/24/2022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BF0B17-5799-4D5D-9A6B-7345E1B047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20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2.png"/><Relationship Id="rId4" Type="http://schemas.openxmlformats.org/officeDocument/2006/relationships/diagramData" Target="../diagrams/data1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3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1593850" y="504825"/>
            <a:ext cx="86582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BÀI 6: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</a:rPr>
              <a:t>TỰ NHẬN THỨC BẢN THÂN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Sách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: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Chân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trời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sáng</a:t>
            </a:r>
            <a:r>
              <a:rPr lang="en-US" altLang="en-US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tạo</a:t>
            </a: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FF0000"/>
              </a:solidFill>
              <a:latin typeface="Amazone" panose="03020702060507090A04" pitchFamily="66" charset="0"/>
            </a:endParaRPr>
          </a:p>
        </p:txBody>
      </p:sp>
      <p:sp>
        <p:nvSpPr>
          <p:cNvPr id="4100" name="AutoShape 4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101" name="AutoShape 6" descr="Sách giáo khoa Chân trời sáng tạo - Bộ sách của Nhà xuất bản Giáo dục Việt  Nam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10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1CFB9F-6623-8F7B-376D-F73CDAC831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5920"/>
            <a:ext cx="12192000" cy="60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01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an Quản Trị Trường Mới Trường Học Bảng Nền Chào Mừng Nhỏ Tươi, Tươi, Lá,  Trường Học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2233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1257"/>
            <a:ext cx="107899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4.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rèn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luyện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endParaRPr lang="en-US" sz="2800" i="1" dirty="0">
              <a:solidFill>
                <a:srgbClr val="FF0000"/>
              </a:solidFill>
            </a:endParaRPr>
          </a:p>
          <a:p>
            <a:pPr algn="ctr"/>
            <a:r>
              <a:rPr lang="en-US" sz="2800" i="1" dirty="0" err="1">
                <a:solidFill>
                  <a:srgbClr val="FF0000"/>
                </a:solidFill>
              </a:rPr>
              <a:t>Thuyết</a:t>
            </a:r>
            <a:r>
              <a:rPr lang="en-US" sz="2800" i="1" dirty="0">
                <a:solidFill>
                  <a:srgbClr val="FF0000"/>
                </a:solidFill>
              </a:rPr>
              <a:t> </a:t>
            </a:r>
            <a:r>
              <a:rPr lang="en-US" sz="2800" i="1" dirty="0" err="1">
                <a:solidFill>
                  <a:srgbClr val="FF0000"/>
                </a:solidFill>
              </a:rPr>
              <a:t>trình</a:t>
            </a:r>
            <a:r>
              <a:rPr lang="en-US" sz="2800" i="1" dirty="0">
                <a:solidFill>
                  <a:srgbClr val="FF0000"/>
                </a:solidFill>
              </a:rPr>
              <a:t>:</a:t>
            </a:r>
          </a:p>
          <a:p>
            <a:endParaRPr lang="en-US" sz="2800" dirty="0"/>
          </a:p>
          <a:p>
            <a:r>
              <a:rPr lang="en-US" sz="2800" dirty="0" err="1"/>
              <a:t>Nhóm</a:t>
            </a:r>
            <a:r>
              <a:rPr lang="en-US" sz="2800" dirty="0"/>
              <a:t> 1: </a:t>
            </a:r>
            <a:r>
              <a:rPr lang="en-US" sz="2800" dirty="0" err="1"/>
              <a:t>Tự</a:t>
            </a:r>
            <a:r>
              <a:rPr lang="en-US" sz="2800" dirty="0"/>
              <a:t> tin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Nhóm</a:t>
            </a:r>
            <a:r>
              <a:rPr lang="en-US" sz="2800" dirty="0"/>
              <a:t> 2: </a:t>
            </a:r>
            <a:r>
              <a:rPr lang="en-US" sz="2800" dirty="0" err="1"/>
              <a:t>Chấp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tôn</a:t>
            </a:r>
            <a:r>
              <a:rPr lang="en-US" sz="2800" dirty="0"/>
              <a:t> </a:t>
            </a:r>
            <a:r>
              <a:rPr lang="en-US" sz="2800" dirty="0" err="1"/>
              <a:t>trọng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Nhóm</a:t>
            </a:r>
            <a:r>
              <a:rPr lang="en-US" sz="2800" dirty="0"/>
              <a:t> 3: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bản</a:t>
            </a:r>
            <a:r>
              <a:rPr lang="en-US" sz="2800" dirty="0"/>
              <a:t> </a:t>
            </a:r>
            <a:r>
              <a:rPr lang="en-US" sz="2800" dirty="0" err="1"/>
              <a:t>thân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mối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hệ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</p:txBody>
      </p:sp>
      <p:pic>
        <p:nvPicPr>
          <p:cNvPr id="4102" name="Picture 6" descr="Bí quyết để thuyết trình hay – KỸ NĂNG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67" y="1262898"/>
            <a:ext cx="3017521" cy="36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llustration Kid Presenting Something His Classmates Stock Vector (Royalty  Free) 822649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748" y="4506335"/>
            <a:ext cx="3462836" cy="210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683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ổng hợp ảnh nền powerpoint đơn giản và hướng dẫn chèn ảnh - Tổng hợp Việt  N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811434003"/>
              </p:ext>
            </p:extLst>
          </p:nvPr>
        </p:nvGraphicFramePr>
        <p:xfrm>
          <a:off x="1436915" y="326572"/>
          <a:ext cx="9679576" cy="5811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593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50 mẫu hình nền powerpoint chuyên nghiệ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55146823"/>
              </p:ext>
            </p:extLst>
          </p:nvPr>
        </p:nvGraphicFramePr>
        <p:xfrm>
          <a:off x="1267097" y="783771"/>
          <a:ext cx="10175966" cy="5380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37560" y="414439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CHẤP NHẬN VÀ TÔN TRỌNG BẢN THÂN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731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+ Hình nền PowerPoint đẹp nhất - Hedieuhanh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95789486"/>
              </p:ext>
            </p:extLst>
          </p:nvPr>
        </p:nvGraphicFramePr>
        <p:xfrm>
          <a:off x="1254759" y="417244"/>
          <a:ext cx="8927737" cy="56680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3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Giấy Đăng-nó Ghi hình Vuông Chữ nhật, Khung Ảnh - những người khác png tải  về - Miễn phí trong suốt Khung Hình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3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9977" y="1750423"/>
            <a:ext cx="7694023" cy="31495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2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200"/>
              </a:spcAft>
            </a:pP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cực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bộc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lộ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2060"/>
              </a:solidFill>
              <a:latin typeface="Amazone" panose="03020702060507090A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61657" y="940526"/>
            <a:ext cx="5956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rèn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605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0671" y="0"/>
            <a:ext cx="94313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1: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nhận</a:t>
            </a:r>
            <a:r>
              <a:rPr lang="en-US" sz="2400" dirty="0"/>
              <a:t> </a:t>
            </a:r>
            <a:r>
              <a:rPr lang="en-US" sz="2400" dirty="0" err="1"/>
              <a:t>xét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gợi</a:t>
            </a:r>
            <a:r>
              <a:rPr lang="en-US" sz="2400" dirty="0"/>
              <a:t> ý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đây</a:t>
            </a:r>
            <a:r>
              <a:rPr lang="en-US" sz="2400" dirty="0"/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7332" t="13971" r="23680" b="12684"/>
          <a:stretch/>
        </p:blipFill>
        <p:spPr>
          <a:xfrm>
            <a:off x="3146611" y="1077218"/>
            <a:ext cx="6373907" cy="53653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8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intage Comic Book Frames Background Template Stock Image - Image of flat,  retro: 358295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7" b="15153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5354" y="0"/>
            <a:ext cx="3801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TRÒ CHƠI SẮM VAI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21525" y="584775"/>
            <a:ext cx="454587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1,2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1: </a:t>
            </a:r>
          </a:p>
          <a:p>
            <a:r>
              <a:rPr lang="en-US" sz="2400" dirty="0"/>
              <a:t>Mai </a:t>
            </a:r>
            <a:r>
              <a:rPr lang="en-US" sz="2400" dirty="0" err="1"/>
              <a:t>là</a:t>
            </a:r>
            <a:r>
              <a:rPr lang="en-US" sz="2400" dirty="0"/>
              <a:t> Hs </a:t>
            </a:r>
            <a:r>
              <a:rPr lang="en-US" sz="2400" dirty="0" err="1"/>
              <a:t>lớp</a:t>
            </a:r>
            <a:r>
              <a:rPr lang="en-US" sz="2400" dirty="0"/>
              <a:t> 6 </a:t>
            </a:r>
            <a:r>
              <a:rPr lang="en-US" sz="2400" dirty="0" err="1"/>
              <a:t>trường</a:t>
            </a:r>
            <a:r>
              <a:rPr lang="en-US" sz="2400" dirty="0"/>
              <a:t> THCS A. Mai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khả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ca </a:t>
            </a:r>
            <a:r>
              <a:rPr lang="en-US" sz="2400" dirty="0" err="1"/>
              <a:t>hát</a:t>
            </a:r>
            <a:r>
              <a:rPr lang="en-US" sz="2400" dirty="0"/>
              <a:t> </a:t>
            </a:r>
            <a:r>
              <a:rPr lang="en-US" sz="2400" dirty="0" err="1"/>
              <a:t>nhưng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khá</a:t>
            </a:r>
            <a:r>
              <a:rPr lang="en-US" sz="2400" dirty="0"/>
              <a:t> </a:t>
            </a:r>
            <a:r>
              <a:rPr lang="en-US" sz="2400" dirty="0" err="1"/>
              <a:t>nhút</a:t>
            </a:r>
            <a:r>
              <a:rPr lang="en-US" sz="2400" dirty="0"/>
              <a:t> </a:t>
            </a:r>
            <a:r>
              <a:rPr lang="en-US" sz="2400" dirty="0" err="1"/>
              <a:t>nhát</a:t>
            </a:r>
            <a:r>
              <a:rPr lang="en-US" sz="2400" dirty="0"/>
              <a:t>.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dịp</a:t>
            </a:r>
            <a:r>
              <a:rPr lang="en-US" sz="2400" dirty="0"/>
              <a:t> </a:t>
            </a:r>
            <a:r>
              <a:rPr lang="en-US" sz="2400" dirty="0" err="1"/>
              <a:t>chào</a:t>
            </a:r>
            <a:r>
              <a:rPr lang="en-US" sz="2400" dirty="0"/>
              <a:t> </a:t>
            </a:r>
            <a:r>
              <a:rPr lang="en-US" sz="2400" dirty="0" err="1"/>
              <a:t>mừng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Việt</a:t>
            </a:r>
            <a:r>
              <a:rPr lang="en-US" sz="2400" dirty="0"/>
              <a:t> Nam 20/11, </a:t>
            </a:r>
            <a:r>
              <a:rPr lang="en-US" sz="2400" dirty="0" err="1"/>
              <a:t>trường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 </a:t>
            </a:r>
            <a:r>
              <a:rPr lang="en-US" sz="2400" dirty="0" err="1"/>
              <a:t>tổ</a:t>
            </a:r>
            <a:r>
              <a:rPr lang="en-US" sz="2400" dirty="0"/>
              <a:t> </a:t>
            </a:r>
            <a:r>
              <a:rPr lang="en-US" sz="2400" dirty="0" err="1"/>
              <a:t>chức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văn</a:t>
            </a:r>
            <a:r>
              <a:rPr lang="en-US" sz="2400" dirty="0"/>
              <a:t> </a:t>
            </a:r>
            <a:r>
              <a:rPr lang="en-US" sz="2400" dirty="0" err="1"/>
              <a:t>nghệ</a:t>
            </a:r>
            <a:r>
              <a:rPr lang="en-US" sz="2400" dirty="0"/>
              <a:t>. </a:t>
            </a:r>
            <a:r>
              <a:rPr lang="en-US" sz="2400" dirty="0" err="1"/>
              <a:t>Hùng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Mai,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mai</a:t>
            </a:r>
            <a:r>
              <a:rPr lang="en-US" sz="2400" dirty="0"/>
              <a:t> </a:t>
            </a:r>
            <a:r>
              <a:rPr lang="en-US" sz="2400" dirty="0" err="1"/>
              <a:t>đăng</a:t>
            </a:r>
            <a:r>
              <a:rPr lang="en-US" sz="2400" dirty="0"/>
              <a:t> </a:t>
            </a:r>
            <a:r>
              <a:rPr lang="en-US" sz="2400" dirty="0" err="1"/>
              <a:t>kí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Mai </a:t>
            </a:r>
            <a:r>
              <a:rPr lang="en-US" sz="2400" dirty="0" err="1"/>
              <a:t>vẫn</a:t>
            </a:r>
            <a:r>
              <a:rPr lang="en-US" sz="2400" dirty="0"/>
              <a:t> </a:t>
            </a:r>
            <a:r>
              <a:rPr lang="en-US" sz="2400" dirty="0" err="1"/>
              <a:t>băn</a:t>
            </a:r>
            <a:r>
              <a:rPr lang="en-US" sz="2400" dirty="0"/>
              <a:t> </a:t>
            </a:r>
            <a:r>
              <a:rPr lang="en-US" sz="2400" dirty="0" err="1"/>
              <a:t>khoăn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: “Ở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hát</a:t>
            </a:r>
            <a:r>
              <a:rPr lang="en-US" sz="2400" dirty="0"/>
              <a:t> hay </a:t>
            </a:r>
            <a:r>
              <a:rPr lang="en-US" sz="2400" dirty="0" err="1"/>
              <a:t>lắm</a:t>
            </a:r>
            <a:r>
              <a:rPr lang="en-US" sz="2400" dirty="0"/>
              <a:t>,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đâu</a:t>
            </a:r>
            <a:r>
              <a:rPr lang="en-US" sz="2400" dirty="0"/>
              <a:t>”.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nói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gì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với</a:t>
            </a:r>
            <a:r>
              <a:rPr lang="en-US" sz="2400" i="1" dirty="0">
                <a:solidFill>
                  <a:srgbClr val="FF0000"/>
                </a:solidFill>
              </a:rPr>
              <a:t> Mai?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09360" y="555596"/>
            <a:ext cx="4402183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0070C0"/>
                </a:solidFill>
              </a:rPr>
              <a:t>Nhóm</a:t>
            </a:r>
            <a:r>
              <a:rPr lang="en-US" sz="2400" b="1" u="sng" dirty="0">
                <a:solidFill>
                  <a:srgbClr val="0070C0"/>
                </a:solidFill>
              </a:rPr>
              <a:t> 3,4</a:t>
            </a:r>
          </a:p>
          <a:p>
            <a:endParaRPr lang="en-US" sz="2400" dirty="0"/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</a:rPr>
              <a:t> 2: </a:t>
            </a:r>
          </a:p>
          <a:p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Hs </a:t>
            </a:r>
            <a:r>
              <a:rPr lang="en-US" sz="2400" dirty="0" err="1"/>
              <a:t>giỏi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6A.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môn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rất</a:t>
            </a:r>
            <a:r>
              <a:rPr lang="en-US" sz="2400" dirty="0"/>
              <a:t> </a:t>
            </a:r>
            <a:r>
              <a:rPr lang="en-US" sz="2400" dirty="0" err="1"/>
              <a:t>kĩ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nhóm</a:t>
            </a:r>
            <a:r>
              <a:rPr lang="en-US" sz="2400" dirty="0"/>
              <a:t>. </a:t>
            </a:r>
            <a:r>
              <a:rPr lang="en-US" sz="2400" dirty="0" err="1"/>
              <a:t>Tuy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ngại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đám</a:t>
            </a:r>
            <a:r>
              <a:rPr lang="en-US" sz="2400" dirty="0"/>
              <a:t> </a:t>
            </a:r>
            <a:r>
              <a:rPr lang="en-US" sz="2400" dirty="0" err="1"/>
              <a:t>đông</a:t>
            </a:r>
            <a:r>
              <a:rPr lang="en-US" sz="2400" dirty="0"/>
              <a:t>.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thuyết</a:t>
            </a:r>
            <a:r>
              <a:rPr lang="en-US" sz="2400" dirty="0"/>
              <a:t> </a:t>
            </a:r>
            <a:r>
              <a:rPr lang="en-US" sz="2400" dirty="0" err="1"/>
              <a:t>trình</a:t>
            </a:r>
            <a:r>
              <a:rPr lang="en-US" sz="2400" dirty="0"/>
              <a:t>, </a:t>
            </a:r>
            <a:r>
              <a:rPr lang="en-US" sz="2400" dirty="0" err="1"/>
              <a:t>Tùng</a:t>
            </a:r>
            <a:r>
              <a:rPr lang="en-US" sz="2400" dirty="0"/>
              <a:t>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nói</a:t>
            </a:r>
            <a:r>
              <a:rPr lang="en-US" sz="2400" dirty="0"/>
              <a:t> </a:t>
            </a:r>
            <a:r>
              <a:rPr lang="en-US" sz="2400" dirty="0" err="1"/>
              <a:t>lắp</a:t>
            </a:r>
            <a:r>
              <a:rPr lang="en-US" sz="2400" dirty="0"/>
              <a:t> </a:t>
            </a:r>
            <a:r>
              <a:rPr lang="en-US" sz="2400" dirty="0" err="1"/>
              <a:t>bắp</a:t>
            </a:r>
            <a:r>
              <a:rPr lang="en-US" sz="2400" dirty="0"/>
              <a:t>, </a:t>
            </a:r>
            <a:r>
              <a:rPr lang="en-US" sz="2400" dirty="0" err="1"/>
              <a:t>tay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run </a:t>
            </a:r>
            <a:r>
              <a:rPr lang="en-US" sz="2400" dirty="0" err="1"/>
              <a:t>rẩy</a:t>
            </a:r>
            <a:r>
              <a:rPr lang="en-US" sz="2400" dirty="0"/>
              <a:t> </a:t>
            </a:r>
            <a:r>
              <a:rPr lang="en-US" sz="2400" dirty="0" err="1"/>
              <a:t>dù</a:t>
            </a:r>
            <a:r>
              <a:rPr lang="en-US" sz="2400" dirty="0"/>
              <a:t> </a:t>
            </a:r>
            <a:r>
              <a:rPr lang="en-US" sz="2400" dirty="0" err="1"/>
              <a:t>chuẩn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cẩn</a:t>
            </a:r>
            <a:r>
              <a:rPr lang="en-US" sz="2400" dirty="0"/>
              <a:t> </a:t>
            </a:r>
            <a:r>
              <a:rPr lang="en-US" sz="2400" dirty="0" err="1"/>
              <a:t>thận</a:t>
            </a:r>
            <a:r>
              <a:rPr lang="en-US" sz="2400" dirty="0"/>
              <a:t>.</a:t>
            </a:r>
          </a:p>
          <a:p>
            <a:r>
              <a:rPr lang="en-US" sz="2400" i="1" dirty="0" err="1">
                <a:solidFill>
                  <a:srgbClr val="FF0000"/>
                </a:solidFill>
              </a:rPr>
              <a:t>Nếu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là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Tùng</a:t>
            </a:r>
            <a:r>
              <a:rPr lang="en-US" sz="2400" i="1" dirty="0">
                <a:solidFill>
                  <a:srgbClr val="FF0000"/>
                </a:solidFill>
              </a:rPr>
              <a:t>, </a:t>
            </a:r>
            <a:r>
              <a:rPr lang="en-US" sz="2400" i="1" dirty="0" err="1">
                <a:solidFill>
                  <a:srgbClr val="FF0000"/>
                </a:solidFill>
              </a:rPr>
              <a:t>em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sẽ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khắc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phục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hạn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chế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này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như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thế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nào</a:t>
            </a:r>
            <a:r>
              <a:rPr lang="en-US" sz="2400" i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5868" y="66972"/>
            <a:ext cx="23513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3:</a:t>
            </a:r>
          </a:p>
        </p:txBody>
      </p:sp>
      <p:pic>
        <p:nvPicPr>
          <p:cNvPr id="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4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ách tạo BACKGROUND POWERPOINT đẹp và chuyên nghiệp - Hàng ngàn Background 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92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863917" y="921110"/>
            <a:ext cx="605486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7145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714500" algn="l"/>
              </a:tabLst>
            </a:pP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altLang="en-US" sz="4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mazone" panose="03020702060507090A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068229"/>
              </p:ext>
            </p:extLst>
          </p:nvPr>
        </p:nvGraphicFramePr>
        <p:xfrm>
          <a:off x="248196" y="2129426"/>
          <a:ext cx="11286307" cy="4192368"/>
        </p:xfrm>
        <a:graphic>
          <a:graphicData uri="http://schemas.openxmlformats.org/drawingml/2006/table">
            <a:tbl>
              <a:tblPr firstRow="1" firstCol="1" bandRow="1"/>
              <a:tblGrid>
                <a:gridCol w="3160742">
                  <a:extLst>
                    <a:ext uri="{9D8B030D-6E8A-4147-A177-3AD203B41FA5}">
                      <a16:colId xmlns:a16="http://schemas.microsoft.com/office/drawing/2014/main" val="1261333032"/>
                    </a:ext>
                  </a:extLst>
                </a:gridCol>
                <a:gridCol w="4859851">
                  <a:extLst>
                    <a:ext uri="{9D8B030D-6E8A-4147-A177-3AD203B41FA5}">
                      <a16:colId xmlns:a16="http://schemas.microsoft.com/office/drawing/2014/main" val="2456155668"/>
                    </a:ext>
                  </a:extLst>
                </a:gridCol>
                <a:gridCol w="3265714">
                  <a:extLst>
                    <a:ext uri="{9D8B030D-6E8A-4147-A177-3AD203B41FA5}">
                      <a16:colId xmlns:a16="http://schemas.microsoft.com/office/drawing/2014/main" val="1543345583"/>
                    </a:ext>
                  </a:extLst>
                </a:gridCol>
              </a:tblGrid>
              <a:tr h="932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huy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sửa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chữa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</a:t>
                      </a:r>
                      <a:endParaRPr lang="en-US" sz="4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3509437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Đ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ể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Cambria" panose="02040503050406030204" pitchFamily="18" charset="0"/>
                        </a:rPr>
                        <a:t>ạ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0885986"/>
                  </a:ext>
                </a:extLst>
              </a:tr>
              <a:tr h="148658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effectLst/>
                          <a:latin typeface="Amazone" panose="03020702060507090A04" pitchFamily="66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1714500" algn="l"/>
                        </a:tabLst>
                      </a:pPr>
                      <a:r>
                        <a:rPr lang="en-US" sz="4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73451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61705" y="337546"/>
            <a:ext cx="2899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BÀI 4</a:t>
            </a:r>
          </a:p>
        </p:txBody>
      </p:sp>
      <p:pic>
        <p:nvPicPr>
          <p:cNvPr id="6" name="Picture 11" descr="Success Concept, Business Entrepreneur Cartoon Design, Vector Illustration  Royalty Free Cliparts, Vetores, E Ilustrações Stock. Image 45445672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3652944"/>
            <a:ext cx="958548" cy="8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Hình ảnh Cố Lên PNG, Vector, PSD, và biểu tượng để tải về miễn phí |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949" y="5189197"/>
            <a:ext cx="1108514" cy="84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n on Du an nghe thu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4845" y="1188720"/>
            <a:ext cx="41409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u="sng" dirty="0" err="1">
                <a:solidFill>
                  <a:srgbClr val="FF0000"/>
                </a:solidFill>
              </a:rPr>
              <a:t>Gợi</a:t>
            </a:r>
            <a:r>
              <a:rPr lang="en-US" sz="2400" i="1" u="sng" dirty="0">
                <a:solidFill>
                  <a:srgbClr val="FF0000"/>
                </a:solidFill>
              </a:rPr>
              <a:t> ý 1: 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thú</a:t>
            </a:r>
            <a:r>
              <a:rPr lang="en-US" sz="2400" dirty="0"/>
              <a:t> </a:t>
            </a:r>
            <a:r>
              <a:rPr lang="en-US" sz="2400" dirty="0" err="1"/>
              <a:t>vị</a:t>
            </a:r>
            <a:r>
              <a:rPr lang="en-US" sz="2400" dirty="0"/>
              <a:t>, </a:t>
            </a:r>
            <a:r>
              <a:rPr lang="en-US" sz="2400" dirty="0" err="1"/>
              <a:t>kèm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1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.</a:t>
            </a:r>
          </a:p>
          <a:p>
            <a:r>
              <a:rPr lang="en-US" sz="2400" dirty="0"/>
              <a:t>- </a:t>
            </a:r>
            <a:r>
              <a:rPr lang="en-US" sz="2400" dirty="0" err="1"/>
              <a:t>Ghi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điều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1 </a:t>
            </a:r>
            <a:r>
              <a:rPr lang="en-US" sz="2400" dirty="0" err="1"/>
              <a:t>tờ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 (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hạc</a:t>
            </a:r>
            <a:r>
              <a:rPr lang="en-US" sz="2400" dirty="0"/>
              <a:t> </a:t>
            </a:r>
            <a:r>
              <a:rPr lang="en-US" sz="2400" dirty="0" err="1"/>
              <a:t>giấy</a:t>
            </a:r>
            <a:r>
              <a:rPr lang="en-US" sz="2400" dirty="0"/>
              <a:t>, </a:t>
            </a:r>
            <a:r>
              <a:rPr lang="en-US" sz="2400" dirty="0" err="1"/>
              <a:t>sao</a:t>
            </a:r>
            <a:r>
              <a:rPr lang="en-US" sz="2400" dirty="0"/>
              <a:t>, </a:t>
            </a:r>
            <a:r>
              <a:rPr lang="en-US" sz="2400" dirty="0" err="1"/>
              <a:t>bông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…)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bỏ</a:t>
            </a:r>
            <a:r>
              <a:rPr lang="en-US" sz="2400" dirty="0"/>
              <a:t> </a:t>
            </a:r>
            <a:r>
              <a:rPr lang="en-US" sz="2400" dirty="0" err="1"/>
              <a:t>vào</a:t>
            </a:r>
            <a:r>
              <a:rPr lang="en-US" sz="2400" dirty="0"/>
              <a:t> </a:t>
            </a:r>
            <a:r>
              <a:rPr lang="en-US" sz="2400" dirty="0" err="1"/>
              <a:t>chiếc</a:t>
            </a:r>
            <a:r>
              <a:rPr lang="en-US" sz="2400" dirty="0"/>
              <a:t> </a:t>
            </a:r>
            <a:r>
              <a:rPr lang="en-US" sz="2400" dirty="0" err="1"/>
              <a:t>hộp</a:t>
            </a:r>
            <a:r>
              <a:rPr lang="en-US" sz="2400" dirty="0"/>
              <a:t>.</a:t>
            </a:r>
          </a:p>
          <a:p>
            <a:r>
              <a:rPr lang="en-US" sz="2400" dirty="0"/>
              <a:t>- Sau 2 </a:t>
            </a:r>
            <a:r>
              <a:rPr lang="en-US" sz="2400" dirty="0" err="1"/>
              <a:t>tuần</a:t>
            </a:r>
            <a:r>
              <a:rPr lang="en-US" sz="2400" dirty="0"/>
              <a:t> </a:t>
            </a:r>
            <a:r>
              <a:rPr lang="en-US" sz="2400" dirty="0" err="1"/>
              <a:t>mở</a:t>
            </a:r>
            <a:r>
              <a:rPr lang="en-US" sz="2400" dirty="0"/>
              <a:t> ra, </a:t>
            </a:r>
            <a:r>
              <a:rPr lang="en-US" sz="2400" dirty="0" err="1"/>
              <a:t>xem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tự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: </a:t>
            </a:r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còn</a:t>
            </a:r>
            <a:r>
              <a:rPr lang="en-US" sz="2400" dirty="0"/>
              <a:t> </a:t>
            </a:r>
            <a:r>
              <a:rPr lang="en-US" sz="2400" dirty="0" err="1"/>
              <a:t>tồn</a:t>
            </a:r>
            <a:r>
              <a:rPr lang="en-US" sz="2400" dirty="0"/>
              <a:t> </a:t>
            </a:r>
            <a:r>
              <a:rPr lang="en-US" sz="2400" dirty="0" err="1"/>
              <a:t>tại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hài</a:t>
            </a:r>
            <a:r>
              <a:rPr lang="en-US" sz="2400" dirty="0"/>
              <a:t>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47703" y="91440"/>
            <a:ext cx="6048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1030" name="Picture 6" descr="lọ thủy tinh 500 con hạc giấy y hình lun. hình shop tự chụp nha các bạn.  Giá 300k nguyên hũ y hình. hàng có sẵn. thích h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2" b="13082"/>
          <a:stretch/>
        </p:blipFill>
        <p:spPr bwMode="auto">
          <a:xfrm>
            <a:off x="5733414" y="1410788"/>
            <a:ext cx="4970695" cy="37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9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ình nền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508" y="2312127"/>
            <a:ext cx="59044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u="sng" dirty="0" err="1">
                <a:solidFill>
                  <a:srgbClr val="FF0000"/>
                </a:solidFill>
              </a:rPr>
              <a:t>Gợi</a:t>
            </a:r>
            <a:r>
              <a:rPr lang="en-US" sz="2400" b="1" i="1" u="sng" dirty="0">
                <a:solidFill>
                  <a:srgbClr val="FF0000"/>
                </a:solidFill>
              </a:rPr>
              <a:t> ý 2:</a:t>
            </a:r>
          </a:p>
          <a:p>
            <a:r>
              <a:rPr lang="en-US" sz="2400" dirty="0" err="1"/>
              <a:t>Tưởng</a:t>
            </a:r>
            <a:r>
              <a:rPr lang="en-US" sz="2400" dirty="0"/>
              <a:t> </a:t>
            </a:r>
            <a:r>
              <a:rPr lang="en-US" sz="2400" dirty="0" err="1"/>
              <a:t>tượng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hay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</a:t>
            </a:r>
            <a:r>
              <a:rPr lang="en-US" sz="2400" dirty="0" err="1"/>
              <a:t>lớp</a:t>
            </a:r>
            <a:r>
              <a:rPr lang="en-US" sz="2400" dirty="0"/>
              <a:t>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nghị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kể</a:t>
            </a:r>
            <a:r>
              <a:rPr lang="en-US" sz="2400" dirty="0"/>
              <a:t> </a:t>
            </a:r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cấp</a:t>
            </a:r>
            <a:r>
              <a:rPr lang="en-US" sz="2400" dirty="0"/>
              <a:t> </a:t>
            </a:r>
            <a:r>
              <a:rPr lang="en-US" sz="2400" dirty="0" err="1"/>
              <a:t>trường</a:t>
            </a:r>
            <a:r>
              <a:rPr lang="en-US" sz="2400" dirty="0"/>
              <a:t>.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quyết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 </a:t>
            </a:r>
            <a:r>
              <a:rPr lang="en-US" sz="2400" dirty="0" err="1"/>
              <a:t>tham</a:t>
            </a:r>
            <a:r>
              <a:rPr lang="en-US" sz="2400" dirty="0"/>
              <a:t> </a:t>
            </a:r>
            <a:r>
              <a:rPr lang="en-US" sz="2400" dirty="0" err="1"/>
              <a:t>gia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bản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, </a:t>
            </a:r>
            <a:r>
              <a:rPr lang="en-US" sz="2400" dirty="0" err="1"/>
              <a:t>suy</a:t>
            </a:r>
            <a:r>
              <a:rPr lang="en-US" sz="2400" dirty="0"/>
              <a:t> </a:t>
            </a:r>
            <a:r>
              <a:rPr lang="en-US" sz="2400" dirty="0" err="1"/>
              <a:t>nghĩ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cách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hết</a:t>
            </a:r>
            <a:r>
              <a:rPr lang="en-US" sz="2400" dirty="0"/>
              <a:t> </a:t>
            </a:r>
            <a:r>
              <a:rPr lang="en-US" sz="2400" dirty="0" err="1"/>
              <a:t>những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mạnh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lần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Nêu</a:t>
            </a:r>
            <a:r>
              <a:rPr lang="en-US" sz="2400" dirty="0"/>
              <a:t> </a:t>
            </a:r>
            <a:r>
              <a:rPr lang="en-US" sz="2400" dirty="0" err="1"/>
              <a:t>ra</a:t>
            </a:r>
            <a:r>
              <a:rPr lang="en-US" sz="2400" dirty="0"/>
              <a:t> 5 </a:t>
            </a:r>
            <a:r>
              <a:rPr lang="en-US" sz="2400" dirty="0" err="1"/>
              <a:t>ưu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cần</a:t>
            </a:r>
            <a:r>
              <a:rPr lang="en-US" sz="2400" dirty="0"/>
              <a:t> </a:t>
            </a:r>
            <a:r>
              <a:rPr lang="en-US" sz="2400" dirty="0" err="1"/>
              <a:t>khai</a:t>
            </a:r>
            <a:r>
              <a:rPr lang="en-US" sz="2400" dirty="0"/>
              <a:t> </a:t>
            </a:r>
            <a:r>
              <a:rPr lang="en-US" sz="2400" dirty="0" err="1"/>
              <a:t>thác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thi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mình</a:t>
            </a:r>
            <a:r>
              <a:rPr lang="en-US" sz="2400" dirty="0"/>
              <a:t>. </a:t>
            </a:r>
          </a:p>
        </p:txBody>
      </p:sp>
      <p:pic>
        <p:nvPicPr>
          <p:cNvPr id="3074" name="Picture 2" descr="Những hình ảnh thắc mắ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3" y="1813725"/>
            <a:ext cx="4102825" cy="441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56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phông nền PowerPoint đẹp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728788"/>
            <a:ext cx="214630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625" y="4159250"/>
            <a:ext cx="2073275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375" y="1477963"/>
            <a:ext cx="1993900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Singing Clipart PNG Images | Vector and PSD Files | Free Download on Pngtre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57"/>
          <a:stretch>
            <a:fillRect/>
          </a:stretch>
        </p:blipFill>
        <p:spPr bwMode="auto">
          <a:xfrm>
            <a:off x="4754563" y="4252913"/>
            <a:ext cx="2147887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Phim hoạt hình cậu bé png | PNGEg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338" y="4159250"/>
            <a:ext cx="2332037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n 5"/>
          <p:cNvSpPr/>
          <p:nvPr/>
        </p:nvSpPr>
        <p:spPr>
          <a:xfrm>
            <a:off x="2520950" y="1066800"/>
            <a:ext cx="7218363" cy="2801938"/>
          </a:xfrm>
          <a:prstGeom prst="sun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TRÒ CHƠI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</a:rPr>
              <a:t>ĐIỀU EM MUỐN NÓI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754438" y="387350"/>
            <a:ext cx="47529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6462" y="0"/>
            <a:ext cx="1865538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Phông nền hoa hồng đẹp file PSD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AutoShape 4" descr="Phông nền hoa hồng đẹp file PSD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AutoShape 6" descr="Phông nền hoa hồng đẹp file PSD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7653" name="Picture 8" descr="Tổng hợp các mẫu background đẹp nhất, ấn tượng nhất - Zicxa.com trong 2021  | Hoa đẹp, Hoa, Dé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12192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59429" y="1933303"/>
            <a:ext cx="83079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Giờ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thúc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!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Chúc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em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học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mazone" panose="03020702060507090A04" pitchFamily="66" charset="0"/>
              </a:rPr>
              <a:t>tốt</a:t>
            </a:r>
            <a:r>
              <a:rPr lang="en-US" sz="6000" b="1" dirty="0">
                <a:solidFill>
                  <a:srgbClr val="FF0000"/>
                </a:solidFill>
                <a:latin typeface="Amazone" panose="03020702060507090A04" pitchFamily="66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2737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ackground Powerpoint đẹp chuyên nghiệp tiện lợi cho công việ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5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2"/>
          <p:cNvSpPr txBox="1">
            <a:spLocks noChangeArrowheads="1"/>
          </p:cNvSpPr>
          <p:nvPr/>
        </p:nvSpPr>
        <p:spPr bwMode="auto">
          <a:xfrm>
            <a:off x="0" y="109538"/>
            <a:ext cx="42529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</a:rPr>
              <a:t>1. Khái niệm </a:t>
            </a:r>
          </a:p>
        </p:txBody>
      </p:sp>
      <p:sp>
        <p:nvSpPr>
          <p:cNvPr id="8196" name="TextBox 1"/>
          <p:cNvSpPr txBox="1">
            <a:spLocks noChangeArrowheads="1"/>
          </p:cNvSpPr>
          <p:nvPr/>
        </p:nvSpPr>
        <p:spPr bwMode="auto">
          <a:xfrm>
            <a:off x="8153400" y="4919663"/>
            <a:ext cx="526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en-US" altLang="en-US" sz="2400"/>
              <a:t> 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1371600" y="401638"/>
            <a:ext cx="4724400" cy="4295775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(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Tình huống.bài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40433" y="1152525"/>
            <a:ext cx="4900273" cy="4900273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40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inh viên, Trẻ em khung Kẹp nghệ thuật - Giáo dục trẻ em tin Nhắn tường png  tải về - Miễn phí trong suốt Khung Hình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569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school children with blank paper vector 08 | Paper vector, Cartoon  school, Umbrella carto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960" y="0"/>
            <a:ext cx="60350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5211" y="1018903"/>
            <a:ext cx="4180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mạnh</a:t>
            </a:r>
            <a:r>
              <a:rPr lang="en-US" sz="28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4023" y="849086"/>
            <a:ext cx="3239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Điểm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yếu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Hexagon 6"/>
          <p:cNvSpPr/>
          <p:nvPr/>
        </p:nvSpPr>
        <p:spPr>
          <a:xfrm>
            <a:off x="568779" y="1776548"/>
            <a:ext cx="1815737" cy="1391194"/>
          </a:xfrm>
          <a:prstGeom prst="hexagon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Lực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học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khá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8" name="Hexagon 7"/>
          <p:cNvSpPr/>
          <p:nvPr/>
        </p:nvSpPr>
        <p:spPr>
          <a:xfrm>
            <a:off x="2953294" y="2606038"/>
            <a:ext cx="1919151" cy="1319349"/>
          </a:xfrm>
          <a:prstGeom prst="hexagon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Cởi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mở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hoà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đồng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Hexagon 8"/>
          <p:cNvSpPr/>
          <p:nvPr/>
        </p:nvSpPr>
        <p:spPr>
          <a:xfrm>
            <a:off x="587829" y="4167051"/>
            <a:ext cx="2207622" cy="1564418"/>
          </a:xfrm>
          <a:prstGeom prst="hexagon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Không</a:t>
            </a:r>
            <a:r>
              <a:rPr lang="en-US" sz="2400" dirty="0">
                <a:solidFill>
                  <a:schemeClr val="tx1"/>
                </a:solidFill>
              </a:rPr>
              <a:t> ỉ </a:t>
            </a:r>
            <a:r>
              <a:rPr lang="en-US" sz="2400" dirty="0" err="1">
                <a:solidFill>
                  <a:schemeClr val="tx1"/>
                </a:solidFill>
              </a:rPr>
              <a:t>lại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lười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biếng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Hexagon 9"/>
          <p:cNvSpPr/>
          <p:nvPr/>
        </p:nvSpPr>
        <p:spPr>
          <a:xfrm>
            <a:off x="7080069" y="1776548"/>
            <a:ext cx="2091145" cy="1489165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Ngoại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hình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mĩm</a:t>
            </a:r>
            <a:r>
              <a:rPr lang="en-US" sz="2400" dirty="0">
                <a:solidFill>
                  <a:schemeClr val="tx1"/>
                </a:solidFill>
              </a:rPr>
              <a:t>, da </a:t>
            </a:r>
            <a:r>
              <a:rPr lang="en-US" sz="2400" dirty="0" err="1">
                <a:solidFill>
                  <a:schemeClr val="tx1"/>
                </a:solidFill>
              </a:rPr>
              <a:t>ngăm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đen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9171214" y="3429000"/>
            <a:ext cx="2232660" cy="1822269"/>
          </a:xfrm>
          <a:prstGeom prst="hexago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Dễ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nổi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nóng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19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ình ảnh Lưu ý Lịch Vẽ Tay Khung, Lịch Clipart, Trà, Chào miễn phí tải tập  tin PNG PSDComment và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67543" y="2272937"/>
            <a:ext cx="8490857" cy="257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27000"/>
              </a:lnSpc>
              <a:spcAft>
                <a:spcPts val="20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xác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Amazone" panose="03020702060507090A04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29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5132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2. Ý </a:t>
            </a:r>
            <a:r>
              <a:rPr lang="en-US" sz="3200" b="1" dirty="0" err="1">
                <a:solidFill>
                  <a:srgbClr val="FF0000"/>
                </a:solidFill>
              </a:rPr>
              <a:t>nghĩa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47525762"/>
              </p:ext>
            </p:extLst>
          </p:nvPr>
        </p:nvGraphicFramePr>
        <p:xfrm>
          <a:off x="190137" y="1055039"/>
          <a:ext cx="7882709" cy="42092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10 kĩ thuật dạy học tích cực theo chương trình giáo dục mới - Dạy học onlin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137" y="1789610"/>
            <a:ext cx="3908572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3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ình ảnh PowerPoint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674852878"/>
              </p:ext>
            </p:extLst>
          </p:nvPr>
        </p:nvGraphicFramePr>
        <p:xfrm>
          <a:off x="190137" y="819906"/>
          <a:ext cx="11788503" cy="5424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2251" y="117566"/>
            <a:ext cx="12139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2. Ý </a:t>
            </a:r>
            <a:r>
              <a:rPr lang="en-US" sz="3200" b="1" dirty="0" err="1">
                <a:solidFill>
                  <a:srgbClr val="FF0000"/>
                </a:solidFill>
              </a:rPr>
              <a:t>nghĩa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tự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nhận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thân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7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50++ hình nền powerpoint đẹp long lanh | Power points, Hình nền, T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76103" y="1872568"/>
            <a:ext cx="86868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Ý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chấp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cởi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tôn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xử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phù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chỉnh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vi,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huy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hạn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sửa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chữa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yếu</a:t>
            </a:r>
            <a:r>
              <a:rPr lang="en-US" sz="3200" dirty="0">
                <a:solidFill>
                  <a:srgbClr val="FF0000"/>
                </a:solidFill>
                <a:latin typeface="Amazone" panose="03020702060507090A04" pitchFamily="66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effectLst/>
              <a:latin typeface="Amazone" panose="03020702060507090A04" pitchFamily="66" charset="0"/>
              <a:ea typeface="Times New Roman" panose="02020603050405020304" pitchFamily="18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07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ộ sưu tập 100+ hình nền Powerpoint đơn giản mà đẹp - Hình Ảnh Đẹ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12192000" cy="691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0789" y="222069"/>
            <a:ext cx="9261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3. </a:t>
            </a:r>
            <a:r>
              <a:rPr lang="en-US" sz="2800" b="1" dirty="0" err="1">
                <a:solidFill>
                  <a:srgbClr val="FF0000"/>
                </a:solidFill>
              </a:rPr>
              <a:t>Các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cách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để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tự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thức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bản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1359" t="22590" r="23764" b="50488"/>
          <a:stretch/>
        </p:blipFill>
        <p:spPr>
          <a:xfrm>
            <a:off x="202473" y="742352"/>
            <a:ext cx="5839097" cy="19694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1359" t="48606" r="23764" b="27054"/>
          <a:stretch/>
        </p:blipFill>
        <p:spPr>
          <a:xfrm>
            <a:off x="202474" y="2911360"/>
            <a:ext cx="5839097" cy="17805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2263" t="32768" r="22658" b="43661"/>
          <a:stretch/>
        </p:blipFill>
        <p:spPr>
          <a:xfrm>
            <a:off x="176348" y="4891517"/>
            <a:ext cx="5865222" cy="1724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81948" y="2521637"/>
            <a:ext cx="5486400" cy="279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tabLst>
                <a:tab pos="486410" algn="l"/>
              </a:tabLst>
            </a:pP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để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thức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thân</a:t>
            </a:r>
            <a:r>
              <a:rPr lang="en-US" sz="24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Tự vấn bản thân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( qua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các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hoạt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động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hàng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ngày</a:t>
            </a:r>
            <a:r>
              <a:rPr lang="en-US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Lắng nghe ý kiến từ người khác.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400"/>
              </a:spcAft>
              <a:buClr>
                <a:srgbClr val="000000"/>
              </a:buClr>
              <a:buSzPts val="1000"/>
              <a:buFont typeface="Symbol" panose="05050102010706020507" pitchFamily="18" charset="2"/>
              <a:buChar char="-"/>
              <a:tabLst>
                <a:tab pos="486410" algn="l"/>
              </a:tabLst>
            </a:pPr>
            <a:r>
              <a:rPr lang="vi-VN" sz="2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Tham gia các hoạt động để khám phá bản thân.</a:t>
            </a:r>
            <a:endParaRPr lang="en-US" sz="2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6139543" y="3540034"/>
            <a:ext cx="640080" cy="75764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7938"/>
            <a:ext cx="1865313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684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686</TotalTime>
  <Words>1321</Words>
  <Application>Microsoft Office PowerPoint</Application>
  <PresentationFormat>Widescreen</PresentationFormat>
  <Paragraphs>126</Paragraphs>
  <Slides>20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.VnTime</vt:lpstr>
      <vt:lpstr>Amazone</vt:lpstr>
      <vt:lpstr>Arial</vt:lpstr>
      <vt:lpstr>Calibri</vt:lpstr>
      <vt:lpstr>Calibri Light</vt:lpstr>
      <vt:lpstr>Segoe UI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Giàu Ngô</cp:lastModifiedBy>
  <cp:revision>41</cp:revision>
  <dcterms:created xsi:type="dcterms:W3CDTF">2021-07-16T03:17:10Z</dcterms:created>
  <dcterms:modified xsi:type="dcterms:W3CDTF">2022-07-24T04:18:16Z</dcterms:modified>
</cp:coreProperties>
</file>